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4660"/>
  </p:normalViewPr>
  <p:slideViewPr>
    <p:cSldViewPr snapToGrid="0">
      <p:cViewPr varScale="1">
        <p:scale>
          <a:sx n="144" d="100"/>
          <a:sy n="144" d="100"/>
        </p:scale>
        <p:origin x="138" y="4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D32828D-9E7B-499C-B24E-6BA3E590A78F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ADC393E7-48C9-4202-BA6B-C64ECC65A4A3}">
      <dgm:prSet/>
      <dgm:spPr/>
      <dgm:t>
        <a:bodyPr/>
        <a:lstStyle/>
        <a:p>
          <a:r>
            <a:rPr lang="en-US"/>
            <a:t>Data Preprocessing </a:t>
          </a:r>
        </a:p>
      </dgm:t>
    </dgm:pt>
    <dgm:pt modelId="{F4CDDD19-800D-4B78-97E5-A2A5617F3B54}" type="parTrans" cxnId="{B5519A52-458F-4D7E-8C38-F89998CB79EE}">
      <dgm:prSet/>
      <dgm:spPr/>
      <dgm:t>
        <a:bodyPr/>
        <a:lstStyle/>
        <a:p>
          <a:endParaRPr lang="en-US"/>
        </a:p>
      </dgm:t>
    </dgm:pt>
    <dgm:pt modelId="{37B481BB-B184-468E-AC0D-27990F934DB1}" type="sibTrans" cxnId="{B5519A52-458F-4D7E-8C38-F89998CB79EE}">
      <dgm:prSet/>
      <dgm:spPr/>
      <dgm:t>
        <a:bodyPr/>
        <a:lstStyle/>
        <a:p>
          <a:endParaRPr lang="en-US"/>
        </a:p>
      </dgm:t>
    </dgm:pt>
    <dgm:pt modelId="{D8B1B2AF-DF6A-4C99-B61B-E8991BB71A88}">
      <dgm:prSet/>
      <dgm:spPr/>
      <dgm:t>
        <a:bodyPr/>
        <a:lstStyle/>
        <a:p>
          <a:r>
            <a:rPr lang="en-US"/>
            <a:t>Transforming Time Series to Stationary</a:t>
          </a:r>
        </a:p>
      </dgm:t>
    </dgm:pt>
    <dgm:pt modelId="{45783AC7-50BC-4AA6-A5C7-C8A1235B22EF}" type="parTrans" cxnId="{65689B82-287A-4AA7-AA06-1915D3365136}">
      <dgm:prSet/>
      <dgm:spPr/>
      <dgm:t>
        <a:bodyPr/>
        <a:lstStyle/>
        <a:p>
          <a:endParaRPr lang="en-US"/>
        </a:p>
      </dgm:t>
    </dgm:pt>
    <dgm:pt modelId="{01DFF18B-6B48-491D-9374-8FB3467BF433}" type="sibTrans" cxnId="{65689B82-287A-4AA7-AA06-1915D3365136}">
      <dgm:prSet/>
      <dgm:spPr/>
      <dgm:t>
        <a:bodyPr/>
        <a:lstStyle/>
        <a:p>
          <a:endParaRPr lang="en-US"/>
        </a:p>
      </dgm:t>
    </dgm:pt>
    <dgm:pt modelId="{71B12E7F-09C0-4026-BFDB-56DBAD643813}">
      <dgm:prSet/>
      <dgm:spPr/>
      <dgm:t>
        <a:bodyPr/>
        <a:lstStyle/>
        <a:p>
          <a:r>
            <a:rPr lang="en-US" b="0" dirty="0"/>
            <a:t>Tuning of the hyperparameters of models</a:t>
          </a:r>
          <a:endParaRPr lang="en-US" dirty="0"/>
        </a:p>
      </dgm:t>
    </dgm:pt>
    <dgm:pt modelId="{FA7E8816-10CA-46F7-8D68-008EFF51783C}" type="parTrans" cxnId="{0EC15967-781D-4CBF-A1DB-8466500428AF}">
      <dgm:prSet/>
      <dgm:spPr/>
      <dgm:t>
        <a:bodyPr/>
        <a:lstStyle/>
        <a:p>
          <a:endParaRPr lang="en-US"/>
        </a:p>
      </dgm:t>
    </dgm:pt>
    <dgm:pt modelId="{88FC9BC8-22F3-440D-850E-4571B2FE54F1}" type="sibTrans" cxnId="{0EC15967-781D-4CBF-A1DB-8466500428AF}">
      <dgm:prSet/>
      <dgm:spPr/>
      <dgm:t>
        <a:bodyPr/>
        <a:lstStyle/>
        <a:p>
          <a:endParaRPr lang="en-US"/>
        </a:p>
      </dgm:t>
    </dgm:pt>
    <dgm:pt modelId="{0D28C8BD-11FF-4928-9E96-13D37268E7CD}">
      <dgm:prSet/>
      <dgm:spPr/>
      <dgm:t>
        <a:bodyPr/>
        <a:lstStyle/>
        <a:p>
          <a:r>
            <a:rPr lang="en-US"/>
            <a:t>Model Evaluation </a:t>
          </a:r>
        </a:p>
      </dgm:t>
    </dgm:pt>
    <dgm:pt modelId="{9E2C6658-52BD-4458-968A-240FFFF5EE33}" type="parTrans" cxnId="{FE8912E6-646E-423A-AA0D-F98EA0A93316}">
      <dgm:prSet/>
      <dgm:spPr/>
      <dgm:t>
        <a:bodyPr/>
        <a:lstStyle/>
        <a:p>
          <a:endParaRPr lang="en-US"/>
        </a:p>
      </dgm:t>
    </dgm:pt>
    <dgm:pt modelId="{676CB42D-0576-439B-8FE2-D533735BA60A}" type="sibTrans" cxnId="{FE8912E6-646E-423A-AA0D-F98EA0A93316}">
      <dgm:prSet/>
      <dgm:spPr/>
      <dgm:t>
        <a:bodyPr/>
        <a:lstStyle/>
        <a:p>
          <a:endParaRPr lang="en-US"/>
        </a:p>
      </dgm:t>
    </dgm:pt>
    <dgm:pt modelId="{CF8DAA13-31E8-4197-B1B9-232DAAC2CA2F}">
      <dgm:prSet/>
      <dgm:spPr/>
      <dgm:t>
        <a:bodyPr/>
        <a:lstStyle/>
        <a:p>
          <a:r>
            <a:rPr lang="en-US"/>
            <a:t>Conclusion</a:t>
          </a:r>
        </a:p>
      </dgm:t>
    </dgm:pt>
    <dgm:pt modelId="{98D6C59D-8B25-4AE5-958B-9530E07CDBFF}" type="parTrans" cxnId="{C9291A43-6F62-4B76-BC51-2423183B0256}">
      <dgm:prSet/>
      <dgm:spPr/>
      <dgm:t>
        <a:bodyPr/>
        <a:lstStyle/>
        <a:p>
          <a:endParaRPr lang="en-US"/>
        </a:p>
      </dgm:t>
    </dgm:pt>
    <dgm:pt modelId="{AAF608EC-9AF1-456C-B311-74A304C74ED0}" type="sibTrans" cxnId="{C9291A43-6F62-4B76-BC51-2423183B0256}">
      <dgm:prSet/>
      <dgm:spPr/>
      <dgm:t>
        <a:bodyPr/>
        <a:lstStyle/>
        <a:p>
          <a:endParaRPr lang="en-US"/>
        </a:p>
      </dgm:t>
    </dgm:pt>
    <dgm:pt modelId="{9DD51AE9-73F4-4065-8919-C5593FE38EAC}" type="pres">
      <dgm:prSet presAssocID="{9D32828D-9E7B-499C-B24E-6BA3E590A78F}" presName="root" presStyleCnt="0">
        <dgm:presLayoutVars>
          <dgm:dir/>
          <dgm:resizeHandles val="exact"/>
        </dgm:presLayoutVars>
      </dgm:prSet>
      <dgm:spPr/>
    </dgm:pt>
    <dgm:pt modelId="{11791706-8960-42F6-99D6-ADBDB3680B52}" type="pres">
      <dgm:prSet presAssocID="{ADC393E7-48C9-4202-BA6B-C64ECC65A4A3}" presName="compNode" presStyleCnt="0"/>
      <dgm:spPr/>
    </dgm:pt>
    <dgm:pt modelId="{6B5A173C-0BB7-4DA9-A3C7-35119677B8A0}" type="pres">
      <dgm:prSet presAssocID="{ADC393E7-48C9-4202-BA6B-C64ECC65A4A3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616C180A-E890-4D90-9D83-752B80BC1203}" type="pres">
      <dgm:prSet presAssocID="{ADC393E7-48C9-4202-BA6B-C64ECC65A4A3}" presName="spaceRect" presStyleCnt="0"/>
      <dgm:spPr/>
    </dgm:pt>
    <dgm:pt modelId="{4B2F80F6-C6D1-4970-93C3-E2D7B1FD1317}" type="pres">
      <dgm:prSet presAssocID="{ADC393E7-48C9-4202-BA6B-C64ECC65A4A3}" presName="textRect" presStyleLbl="revTx" presStyleIdx="0" presStyleCnt="5">
        <dgm:presLayoutVars>
          <dgm:chMax val="1"/>
          <dgm:chPref val="1"/>
        </dgm:presLayoutVars>
      </dgm:prSet>
      <dgm:spPr/>
    </dgm:pt>
    <dgm:pt modelId="{C1ADB6D1-1689-4CE8-93A3-2B077E245CD9}" type="pres">
      <dgm:prSet presAssocID="{37B481BB-B184-468E-AC0D-27990F934DB1}" presName="sibTrans" presStyleCnt="0"/>
      <dgm:spPr/>
    </dgm:pt>
    <dgm:pt modelId="{DCD110FC-EB12-4508-9FAB-E9B0F4E055FA}" type="pres">
      <dgm:prSet presAssocID="{D8B1B2AF-DF6A-4C99-B61B-E8991BB71A88}" presName="compNode" presStyleCnt="0"/>
      <dgm:spPr/>
    </dgm:pt>
    <dgm:pt modelId="{60BDC604-EE7E-43ED-9E88-471EA68CD7E4}" type="pres">
      <dgm:prSet presAssocID="{D8B1B2AF-DF6A-4C99-B61B-E8991BB71A88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3D394286-BA85-4928-B37B-C29B28ECB41D}" type="pres">
      <dgm:prSet presAssocID="{D8B1B2AF-DF6A-4C99-B61B-E8991BB71A88}" presName="spaceRect" presStyleCnt="0"/>
      <dgm:spPr/>
    </dgm:pt>
    <dgm:pt modelId="{FC8EFC0F-2C15-4166-9707-70A9431424CD}" type="pres">
      <dgm:prSet presAssocID="{D8B1B2AF-DF6A-4C99-B61B-E8991BB71A88}" presName="textRect" presStyleLbl="revTx" presStyleIdx="1" presStyleCnt="5">
        <dgm:presLayoutVars>
          <dgm:chMax val="1"/>
          <dgm:chPref val="1"/>
        </dgm:presLayoutVars>
      </dgm:prSet>
      <dgm:spPr/>
    </dgm:pt>
    <dgm:pt modelId="{DD9BFEE3-ED23-41F3-ABB6-B31280F3CE49}" type="pres">
      <dgm:prSet presAssocID="{01DFF18B-6B48-491D-9374-8FB3467BF433}" presName="sibTrans" presStyleCnt="0"/>
      <dgm:spPr/>
    </dgm:pt>
    <dgm:pt modelId="{B55C9EF3-D407-41E7-B263-A0F4CEDFB636}" type="pres">
      <dgm:prSet presAssocID="{71B12E7F-09C0-4026-BFDB-56DBAD643813}" presName="compNode" presStyleCnt="0"/>
      <dgm:spPr/>
    </dgm:pt>
    <dgm:pt modelId="{F395B607-DF7A-44D8-9236-E505A6CEEFAA}" type="pres">
      <dgm:prSet presAssocID="{71B12E7F-09C0-4026-BFDB-56DBAD643813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4CF22BE5-89A7-4BD5-80C1-B2E5D1B0C0CE}" type="pres">
      <dgm:prSet presAssocID="{71B12E7F-09C0-4026-BFDB-56DBAD643813}" presName="spaceRect" presStyleCnt="0"/>
      <dgm:spPr/>
    </dgm:pt>
    <dgm:pt modelId="{A618E293-46E7-41DE-817C-EAD850FE393A}" type="pres">
      <dgm:prSet presAssocID="{71B12E7F-09C0-4026-BFDB-56DBAD643813}" presName="textRect" presStyleLbl="revTx" presStyleIdx="2" presStyleCnt="5">
        <dgm:presLayoutVars>
          <dgm:chMax val="1"/>
          <dgm:chPref val="1"/>
        </dgm:presLayoutVars>
      </dgm:prSet>
      <dgm:spPr/>
    </dgm:pt>
    <dgm:pt modelId="{A4C769A9-E1A7-407C-9CEC-1934BC6D4757}" type="pres">
      <dgm:prSet presAssocID="{88FC9BC8-22F3-440D-850E-4571B2FE54F1}" presName="sibTrans" presStyleCnt="0"/>
      <dgm:spPr/>
    </dgm:pt>
    <dgm:pt modelId="{A467693C-F06A-4AC2-9D6E-A6B8C33E26D1}" type="pres">
      <dgm:prSet presAssocID="{0D28C8BD-11FF-4928-9E96-13D37268E7CD}" presName="compNode" presStyleCnt="0"/>
      <dgm:spPr/>
    </dgm:pt>
    <dgm:pt modelId="{65F6F7D0-0C01-416F-8567-C327A1BD5605}" type="pres">
      <dgm:prSet presAssocID="{0D28C8BD-11FF-4928-9E96-13D37268E7CD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 List"/>
        </a:ext>
      </dgm:extLst>
    </dgm:pt>
    <dgm:pt modelId="{6F38FE8F-6E3C-4954-A86B-6BF076719B8A}" type="pres">
      <dgm:prSet presAssocID="{0D28C8BD-11FF-4928-9E96-13D37268E7CD}" presName="spaceRect" presStyleCnt="0"/>
      <dgm:spPr/>
    </dgm:pt>
    <dgm:pt modelId="{7921EAB0-CEA2-440E-9AF3-FDB4D47E11A2}" type="pres">
      <dgm:prSet presAssocID="{0D28C8BD-11FF-4928-9E96-13D37268E7CD}" presName="textRect" presStyleLbl="revTx" presStyleIdx="3" presStyleCnt="5">
        <dgm:presLayoutVars>
          <dgm:chMax val="1"/>
          <dgm:chPref val="1"/>
        </dgm:presLayoutVars>
      </dgm:prSet>
      <dgm:spPr/>
    </dgm:pt>
    <dgm:pt modelId="{DDB1B23F-D77D-4CE7-BAAD-BC55439B0EFA}" type="pres">
      <dgm:prSet presAssocID="{676CB42D-0576-439B-8FE2-D533735BA60A}" presName="sibTrans" presStyleCnt="0"/>
      <dgm:spPr/>
    </dgm:pt>
    <dgm:pt modelId="{ED3CC714-6BAA-4F06-9D32-4CDC6D9900A5}" type="pres">
      <dgm:prSet presAssocID="{CF8DAA13-31E8-4197-B1B9-232DAAC2CA2F}" presName="compNode" presStyleCnt="0"/>
      <dgm:spPr/>
    </dgm:pt>
    <dgm:pt modelId="{51C7DE5B-BBA3-4B9C-A5FB-E153ADE42DAE}" type="pres">
      <dgm:prSet presAssocID="{CF8DAA13-31E8-4197-B1B9-232DAAC2CA2F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avel"/>
        </a:ext>
      </dgm:extLst>
    </dgm:pt>
    <dgm:pt modelId="{D159DCD8-D90D-4349-ACF2-9D04F7472E07}" type="pres">
      <dgm:prSet presAssocID="{CF8DAA13-31E8-4197-B1B9-232DAAC2CA2F}" presName="spaceRect" presStyleCnt="0"/>
      <dgm:spPr/>
    </dgm:pt>
    <dgm:pt modelId="{3AF111FC-AD55-49B5-9D1C-5023E231CA37}" type="pres">
      <dgm:prSet presAssocID="{CF8DAA13-31E8-4197-B1B9-232DAAC2CA2F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9FF1FF62-1B38-4898-938F-D9E6E66CEEA1}" type="presOf" srcId="{D8B1B2AF-DF6A-4C99-B61B-E8991BB71A88}" destId="{FC8EFC0F-2C15-4166-9707-70A9431424CD}" srcOrd="0" destOrd="0" presId="urn:microsoft.com/office/officeart/2018/2/layout/IconLabelList"/>
    <dgm:cxn modelId="{776E0043-72BF-42BE-BBDD-8CCB05A728A9}" type="presOf" srcId="{0D28C8BD-11FF-4928-9E96-13D37268E7CD}" destId="{7921EAB0-CEA2-440E-9AF3-FDB4D47E11A2}" srcOrd="0" destOrd="0" presId="urn:microsoft.com/office/officeart/2018/2/layout/IconLabelList"/>
    <dgm:cxn modelId="{C9291A43-6F62-4B76-BC51-2423183B0256}" srcId="{9D32828D-9E7B-499C-B24E-6BA3E590A78F}" destId="{CF8DAA13-31E8-4197-B1B9-232DAAC2CA2F}" srcOrd="4" destOrd="0" parTransId="{98D6C59D-8B25-4AE5-958B-9530E07CDBFF}" sibTransId="{AAF608EC-9AF1-456C-B311-74A304C74ED0}"/>
    <dgm:cxn modelId="{0EC15967-781D-4CBF-A1DB-8466500428AF}" srcId="{9D32828D-9E7B-499C-B24E-6BA3E590A78F}" destId="{71B12E7F-09C0-4026-BFDB-56DBAD643813}" srcOrd="2" destOrd="0" parTransId="{FA7E8816-10CA-46F7-8D68-008EFF51783C}" sibTransId="{88FC9BC8-22F3-440D-850E-4571B2FE54F1}"/>
    <dgm:cxn modelId="{B5519A52-458F-4D7E-8C38-F89998CB79EE}" srcId="{9D32828D-9E7B-499C-B24E-6BA3E590A78F}" destId="{ADC393E7-48C9-4202-BA6B-C64ECC65A4A3}" srcOrd="0" destOrd="0" parTransId="{F4CDDD19-800D-4B78-97E5-A2A5617F3B54}" sibTransId="{37B481BB-B184-468E-AC0D-27990F934DB1}"/>
    <dgm:cxn modelId="{65689B82-287A-4AA7-AA06-1915D3365136}" srcId="{9D32828D-9E7B-499C-B24E-6BA3E590A78F}" destId="{D8B1B2AF-DF6A-4C99-B61B-E8991BB71A88}" srcOrd="1" destOrd="0" parTransId="{45783AC7-50BC-4AA6-A5C7-C8A1235B22EF}" sibTransId="{01DFF18B-6B48-491D-9374-8FB3467BF433}"/>
    <dgm:cxn modelId="{9968D29C-635B-493E-AF4B-83FFD496E433}" type="presOf" srcId="{ADC393E7-48C9-4202-BA6B-C64ECC65A4A3}" destId="{4B2F80F6-C6D1-4970-93C3-E2D7B1FD1317}" srcOrd="0" destOrd="0" presId="urn:microsoft.com/office/officeart/2018/2/layout/IconLabelList"/>
    <dgm:cxn modelId="{7111A1A8-93BB-4DE3-BDA2-F9D2B56545E7}" type="presOf" srcId="{9D32828D-9E7B-499C-B24E-6BA3E590A78F}" destId="{9DD51AE9-73F4-4065-8919-C5593FE38EAC}" srcOrd="0" destOrd="0" presId="urn:microsoft.com/office/officeart/2018/2/layout/IconLabelList"/>
    <dgm:cxn modelId="{776E23C1-17FA-4BFE-B3EE-446C279935A9}" type="presOf" srcId="{71B12E7F-09C0-4026-BFDB-56DBAD643813}" destId="{A618E293-46E7-41DE-817C-EAD850FE393A}" srcOrd="0" destOrd="0" presId="urn:microsoft.com/office/officeart/2018/2/layout/IconLabelList"/>
    <dgm:cxn modelId="{FE8912E6-646E-423A-AA0D-F98EA0A93316}" srcId="{9D32828D-9E7B-499C-B24E-6BA3E590A78F}" destId="{0D28C8BD-11FF-4928-9E96-13D37268E7CD}" srcOrd="3" destOrd="0" parTransId="{9E2C6658-52BD-4458-968A-240FFFF5EE33}" sibTransId="{676CB42D-0576-439B-8FE2-D533735BA60A}"/>
    <dgm:cxn modelId="{CE03DCFF-E98B-42F6-B9F2-584D751340D4}" type="presOf" srcId="{CF8DAA13-31E8-4197-B1B9-232DAAC2CA2F}" destId="{3AF111FC-AD55-49B5-9D1C-5023E231CA37}" srcOrd="0" destOrd="0" presId="urn:microsoft.com/office/officeart/2018/2/layout/IconLabelList"/>
    <dgm:cxn modelId="{7FED9F64-3A27-43CB-8CBB-0D265B8912DE}" type="presParOf" srcId="{9DD51AE9-73F4-4065-8919-C5593FE38EAC}" destId="{11791706-8960-42F6-99D6-ADBDB3680B52}" srcOrd="0" destOrd="0" presId="urn:microsoft.com/office/officeart/2018/2/layout/IconLabelList"/>
    <dgm:cxn modelId="{B96D998F-DD42-450A-80D6-E25C0CF934FD}" type="presParOf" srcId="{11791706-8960-42F6-99D6-ADBDB3680B52}" destId="{6B5A173C-0BB7-4DA9-A3C7-35119677B8A0}" srcOrd="0" destOrd="0" presId="urn:microsoft.com/office/officeart/2018/2/layout/IconLabelList"/>
    <dgm:cxn modelId="{F38C3339-05D4-4D90-88EF-47D94313C77D}" type="presParOf" srcId="{11791706-8960-42F6-99D6-ADBDB3680B52}" destId="{616C180A-E890-4D90-9D83-752B80BC1203}" srcOrd="1" destOrd="0" presId="urn:microsoft.com/office/officeart/2018/2/layout/IconLabelList"/>
    <dgm:cxn modelId="{A22D6A98-9F9C-47E1-8AE5-C166F06A4E08}" type="presParOf" srcId="{11791706-8960-42F6-99D6-ADBDB3680B52}" destId="{4B2F80F6-C6D1-4970-93C3-E2D7B1FD1317}" srcOrd="2" destOrd="0" presId="urn:microsoft.com/office/officeart/2018/2/layout/IconLabelList"/>
    <dgm:cxn modelId="{822846FE-9DE4-4442-8214-C6F1459CCBFC}" type="presParOf" srcId="{9DD51AE9-73F4-4065-8919-C5593FE38EAC}" destId="{C1ADB6D1-1689-4CE8-93A3-2B077E245CD9}" srcOrd="1" destOrd="0" presId="urn:microsoft.com/office/officeart/2018/2/layout/IconLabelList"/>
    <dgm:cxn modelId="{25800103-D2A1-471A-A1C0-A390355A679F}" type="presParOf" srcId="{9DD51AE9-73F4-4065-8919-C5593FE38EAC}" destId="{DCD110FC-EB12-4508-9FAB-E9B0F4E055FA}" srcOrd="2" destOrd="0" presId="urn:microsoft.com/office/officeart/2018/2/layout/IconLabelList"/>
    <dgm:cxn modelId="{BDF1F73A-7F0E-4AE8-8326-880DC1FA4B9B}" type="presParOf" srcId="{DCD110FC-EB12-4508-9FAB-E9B0F4E055FA}" destId="{60BDC604-EE7E-43ED-9E88-471EA68CD7E4}" srcOrd="0" destOrd="0" presId="urn:microsoft.com/office/officeart/2018/2/layout/IconLabelList"/>
    <dgm:cxn modelId="{4D0892EB-71A9-4536-8856-98B7427366FD}" type="presParOf" srcId="{DCD110FC-EB12-4508-9FAB-E9B0F4E055FA}" destId="{3D394286-BA85-4928-B37B-C29B28ECB41D}" srcOrd="1" destOrd="0" presId="urn:microsoft.com/office/officeart/2018/2/layout/IconLabelList"/>
    <dgm:cxn modelId="{4A851567-4405-4EE8-A43B-E7337BFDB660}" type="presParOf" srcId="{DCD110FC-EB12-4508-9FAB-E9B0F4E055FA}" destId="{FC8EFC0F-2C15-4166-9707-70A9431424CD}" srcOrd="2" destOrd="0" presId="urn:microsoft.com/office/officeart/2018/2/layout/IconLabelList"/>
    <dgm:cxn modelId="{5A281611-B234-410B-9674-372CE78F902E}" type="presParOf" srcId="{9DD51AE9-73F4-4065-8919-C5593FE38EAC}" destId="{DD9BFEE3-ED23-41F3-ABB6-B31280F3CE49}" srcOrd="3" destOrd="0" presId="urn:microsoft.com/office/officeart/2018/2/layout/IconLabelList"/>
    <dgm:cxn modelId="{BDD2888A-B966-4B39-9943-15F5C811B477}" type="presParOf" srcId="{9DD51AE9-73F4-4065-8919-C5593FE38EAC}" destId="{B55C9EF3-D407-41E7-B263-A0F4CEDFB636}" srcOrd="4" destOrd="0" presId="urn:microsoft.com/office/officeart/2018/2/layout/IconLabelList"/>
    <dgm:cxn modelId="{C94263AC-5F82-4D64-BC51-16AE6764FBA7}" type="presParOf" srcId="{B55C9EF3-D407-41E7-B263-A0F4CEDFB636}" destId="{F395B607-DF7A-44D8-9236-E505A6CEEFAA}" srcOrd="0" destOrd="0" presId="urn:microsoft.com/office/officeart/2018/2/layout/IconLabelList"/>
    <dgm:cxn modelId="{8A958BA1-73D0-4E8A-973B-EDA693D28998}" type="presParOf" srcId="{B55C9EF3-D407-41E7-B263-A0F4CEDFB636}" destId="{4CF22BE5-89A7-4BD5-80C1-B2E5D1B0C0CE}" srcOrd="1" destOrd="0" presId="urn:microsoft.com/office/officeart/2018/2/layout/IconLabelList"/>
    <dgm:cxn modelId="{5B03C9E1-31BF-4153-9E5B-4D7FD3419485}" type="presParOf" srcId="{B55C9EF3-D407-41E7-B263-A0F4CEDFB636}" destId="{A618E293-46E7-41DE-817C-EAD850FE393A}" srcOrd="2" destOrd="0" presId="urn:microsoft.com/office/officeart/2018/2/layout/IconLabelList"/>
    <dgm:cxn modelId="{A15199F0-EF29-4EA5-B61B-427FA8CA40D6}" type="presParOf" srcId="{9DD51AE9-73F4-4065-8919-C5593FE38EAC}" destId="{A4C769A9-E1A7-407C-9CEC-1934BC6D4757}" srcOrd="5" destOrd="0" presId="urn:microsoft.com/office/officeart/2018/2/layout/IconLabelList"/>
    <dgm:cxn modelId="{8ABC7B58-5685-4986-B405-6BF0C5D86180}" type="presParOf" srcId="{9DD51AE9-73F4-4065-8919-C5593FE38EAC}" destId="{A467693C-F06A-4AC2-9D6E-A6B8C33E26D1}" srcOrd="6" destOrd="0" presId="urn:microsoft.com/office/officeart/2018/2/layout/IconLabelList"/>
    <dgm:cxn modelId="{F158FF83-9514-4556-BD0B-DA32F71BAAD1}" type="presParOf" srcId="{A467693C-F06A-4AC2-9D6E-A6B8C33E26D1}" destId="{65F6F7D0-0C01-416F-8567-C327A1BD5605}" srcOrd="0" destOrd="0" presId="urn:microsoft.com/office/officeart/2018/2/layout/IconLabelList"/>
    <dgm:cxn modelId="{1D5ED4A8-EB02-4501-8192-23511D09897A}" type="presParOf" srcId="{A467693C-F06A-4AC2-9D6E-A6B8C33E26D1}" destId="{6F38FE8F-6E3C-4954-A86B-6BF076719B8A}" srcOrd="1" destOrd="0" presId="urn:microsoft.com/office/officeart/2018/2/layout/IconLabelList"/>
    <dgm:cxn modelId="{A01A08B8-90F4-4F73-8724-199B1A272F69}" type="presParOf" srcId="{A467693C-F06A-4AC2-9D6E-A6B8C33E26D1}" destId="{7921EAB0-CEA2-440E-9AF3-FDB4D47E11A2}" srcOrd="2" destOrd="0" presId="urn:microsoft.com/office/officeart/2018/2/layout/IconLabelList"/>
    <dgm:cxn modelId="{30405AC0-A35B-476F-9A73-1B38F76693BF}" type="presParOf" srcId="{9DD51AE9-73F4-4065-8919-C5593FE38EAC}" destId="{DDB1B23F-D77D-4CE7-BAAD-BC55439B0EFA}" srcOrd="7" destOrd="0" presId="urn:microsoft.com/office/officeart/2018/2/layout/IconLabelList"/>
    <dgm:cxn modelId="{5D3AE63F-0141-4C37-A60A-9E15903744B8}" type="presParOf" srcId="{9DD51AE9-73F4-4065-8919-C5593FE38EAC}" destId="{ED3CC714-6BAA-4F06-9D32-4CDC6D9900A5}" srcOrd="8" destOrd="0" presId="urn:microsoft.com/office/officeart/2018/2/layout/IconLabelList"/>
    <dgm:cxn modelId="{E6B8E4A6-0E8A-4575-BFE8-B4F386EE3592}" type="presParOf" srcId="{ED3CC714-6BAA-4F06-9D32-4CDC6D9900A5}" destId="{51C7DE5B-BBA3-4B9C-A5FB-E153ADE42DAE}" srcOrd="0" destOrd="0" presId="urn:microsoft.com/office/officeart/2018/2/layout/IconLabelList"/>
    <dgm:cxn modelId="{BFC0C1B6-025C-4F63-B65B-C0E3DB321A65}" type="presParOf" srcId="{ED3CC714-6BAA-4F06-9D32-4CDC6D9900A5}" destId="{D159DCD8-D90D-4349-ACF2-9D04F7472E07}" srcOrd="1" destOrd="0" presId="urn:microsoft.com/office/officeart/2018/2/layout/IconLabelList"/>
    <dgm:cxn modelId="{A853C898-111C-4419-AA53-E3FBC72E3BD8}" type="presParOf" srcId="{ED3CC714-6BAA-4F06-9D32-4CDC6D9900A5}" destId="{3AF111FC-AD55-49B5-9D1C-5023E231CA37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01BCF3C-3058-4E92-B2C0-CDEE147F0822}" type="doc">
      <dgm:prSet loTypeId="urn:microsoft.com/office/officeart/2005/8/layout/hierarchy1" loCatId="hierarchy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B7FB450A-4184-4264-9D1A-BE7DB18849BC}">
      <dgm:prSet/>
      <dgm:spPr/>
      <dgm:t>
        <a:bodyPr/>
        <a:lstStyle/>
        <a:p>
          <a:r>
            <a:rPr lang="en-SG" b="0" baseline="0" dirty="0"/>
            <a:t>Holt-Winters Exponential Smoothing</a:t>
          </a:r>
          <a:endParaRPr lang="en-US" dirty="0"/>
        </a:p>
      </dgm:t>
    </dgm:pt>
    <dgm:pt modelId="{3EBEED87-05B2-4C1C-A55E-60F3A4E078A1}" type="parTrans" cxnId="{93CC5DAC-D2F4-409D-92FE-FA5A42C91500}">
      <dgm:prSet/>
      <dgm:spPr/>
      <dgm:t>
        <a:bodyPr/>
        <a:lstStyle/>
        <a:p>
          <a:endParaRPr lang="en-US"/>
        </a:p>
      </dgm:t>
    </dgm:pt>
    <dgm:pt modelId="{46723FAF-E8C5-417C-AFA3-F8D624DB51FD}" type="sibTrans" cxnId="{93CC5DAC-D2F4-409D-92FE-FA5A42C91500}">
      <dgm:prSet/>
      <dgm:spPr/>
      <dgm:t>
        <a:bodyPr/>
        <a:lstStyle/>
        <a:p>
          <a:endParaRPr lang="en-US"/>
        </a:p>
      </dgm:t>
    </dgm:pt>
    <dgm:pt modelId="{B61C4ED9-FABD-4D62-AC88-32DE8D10EF2E}">
      <dgm:prSet/>
      <dgm:spPr/>
      <dgm:t>
        <a:bodyPr/>
        <a:lstStyle/>
        <a:p>
          <a:r>
            <a:rPr lang="en-US" b="0" i="0" baseline="0"/>
            <a:t>Mean Squared Error of Apple is 0.00021</a:t>
          </a:r>
          <a:endParaRPr lang="en-US"/>
        </a:p>
      </dgm:t>
    </dgm:pt>
    <dgm:pt modelId="{E0A89A94-D1BA-4642-B67E-6C205DBF08D6}" type="parTrans" cxnId="{FCD9B3DD-06E7-4C88-8E77-81B17B7A1A2F}">
      <dgm:prSet/>
      <dgm:spPr/>
      <dgm:t>
        <a:bodyPr/>
        <a:lstStyle/>
        <a:p>
          <a:endParaRPr lang="en-US"/>
        </a:p>
      </dgm:t>
    </dgm:pt>
    <dgm:pt modelId="{754AE296-2466-4917-9A73-150E49392E3E}" type="sibTrans" cxnId="{FCD9B3DD-06E7-4C88-8E77-81B17B7A1A2F}">
      <dgm:prSet/>
      <dgm:spPr/>
      <dgm:t>
        <a:bodyPr/>
        <a:lstStyle/>
        <a:p>
          <a:endParaRPr lang="en-US"/>
        </a:p>
      </dgm:t>
    </dgm:pt>
    <dgm:pt modelId="{136FA98D-201F-4CB2-9A42-64DACC1FB4AA}" type="pres">
      <dgm:prSet presAssocID="{A01BCF3C-3058-4E92-B2C0-CDEE147F0822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F6BBC227-FD28-44EC-8C75-E15A9184D5A6}" type="pres">
      <dgm:prSet presAssocID="{B7FB450A-4184-4264-9D1A-BE7DB18849BC}" presName="hierRoot1" presStyleCnt="0"/>
      <dgm:spPr/>
    </dgm:pt>
    <dgm:pt modelId="{C7295935-A388-4993-B024-CD36ABAFD68A}" type="pres">
      <dgm:prSet presAssocID="{B7FB450A-4184-4264-9D1A-BE7DB18849BC}" presName="composite" presStyleCnt="0"/>
      <dgm:spPr/>
    </dgm:pt>
    <dgm:pt modelId="{416E9475-35E3-4E5C-8C63-3293DF175FCA}" type="pres">
      <dgm:prSet presAssocID="{B7FB450A-4184-4264-9D1A-BE7DB18849BC}" presName="background" presStyleLbl="node0" presStyleIdx="0" presStyleCnt="2"/>
      <dgm:spPr/>
    </dgm:pt>
    <dgm:pt modelId="{9B8DFC9C-7461-4E94-AF78-167AB47FA9F0}" type="pres">
      <dgm:prSet presAssocID="{B7FB450A-4184-4264-9D1A-BE7DB18849BC}" presName="text" presStyleLbl="fgAcc0" presStyleIdx="0" presStyleCnt="2">
        <dgm:presLayoutVars>
          <dgm:chPref val="3"/>
        </dgm:presLayoutVars>
      </dgm:prSet>
      <dgm:spPr/>
    </dgm:pt>
    <dgm:pt modelId="{730AFC4C-589E-40CE-AFA6-4A2B241F0745}" type="pres">
      <dgm:prSet presAssocID="{B7FB450A-4184-4264-9D1A-BE7DB18849BC}" presName="hierChild2" presStyleCnt="0"/>
      <dgm:spPr/>
    </dgm:pt>
    <dgm:pt modelId="{294E7A79-6FED-4DE1-A760-EB2750622491}" type="pres">
      <dgm:prSet presAssocID="{B61C4ED9-FABD-4D62-AC88-32DE8D10EF2E}" presName="hierRoot1" presStyleCnt="0"/>
      <dgm:spPr/>
    </dgm:pt>
    <dgm:pt modelId="{A29648C1-5F81-4B2F-880E-5DE73CB1CCDB}" type="pres">
      <dgm:prSet presAssocID="{B61C4ED9-FABD-4D62-AC88-32DE8D10EF2E}" presName="composite" presStyleCnt="0"/>
      <dgm:spPr/>
    </dgm:pt>
    <dgm:pt modelId="{7227529B-D984-4092-87EB-7AD22BDCB76A}" type="pres">
      <dgm:prSet presAssocID="{B61C4ED9-FABD-4D62-AC88-32DE8D10EF2E}" presName="background" presStyleLbl="node0" presStyleIdx="1" presStyleCnt="2"/>
      <dgm:spPr/>
    </dgm:pt>
    <dgm:pt modelId="{3E42A723-3CAE-48CA-8424-174FB3849229}" type="pres">
      <dgm:prSet presAssocID="{B61C4ED9-FABD-4D62-AC88-32DE8D10EF2E}" presName="text" presStyleLbl="fgAcc0" presStyleIdx="1" presStyleCnt="2">
        <dgm:presLayoutVars>
          <dgm:chPref val="3"/>
        </dgm:presLayoutVars>
      </dgm:prSet>
      <dgm:spPr/>
    </dgm:pt>
    <dgm:pt modelId="{47144B5B-047D-434C-A28C-E3CECACE8888}" type="pres">
      <dgm:prSet presAssocID="{B61C4ED9-FABD-4D62-AC88-32DE8D10EF2E}" presName="hierChild2" presStyleCnt="0"/>
      <dgm:spPr/>
    </dgm:pt>
  </dgm:ptLst>
  <dgm:cxnLst>
    <dgm:cxn modelId="{756F1421-BD6B-460D-B502-F199C1DFDC26}" type="presOf" srcId="{B61C4ED9-FABD-4D62-AC88-32DE8D10EF2E}" destId="{3E42A723-3CAE-48CA-8424-174FB3849229}" srcOrd="0" destOrd="0" presId="urn:microsoft.com/office/officeart/2005/8/layout/hierarchy1"/>
    <dgm:cxn modelId="{93CC5DAC-D2F4-409D-92FE-FA5A42C91500}" srcId="{A01BCF3C-3058-4E92-B2C0-CDEE147F0822}" destId="{B7FB450A-4184-4264-9D1A-BE7DB18849BC}" srcOrd="0" destOrd="0" parTransId="{3EBEED87-05B2-4C1C-A55E-60F3A4E078A1}" sibTransId="{46723FAF-E8C5-417C-AFA3-F8D624DB51FD}"/>
    <dgm:cxn modelId="{6BEE68DB-7C74-4BF8-8F51-9249D6E1A5C7}" type="presOf" srcId="{B7FB450A-4184-4264-9D1A-BE7DB18849BC}" destId="{9B8DFC9C-7461-4E94-AF78-167AB47FA9F0}" srcOrd="0" destOrd="0" presId="urn:microsoft.com/office/officeart/2005/8/layout/hierarchy1"/>
    <dgm:cxn modelId="{FCD9B3DD-06E7-4C88-8E77-81B17B7A1A2F}" srcId="{A01BCF3C-3058-4E92-B2C0-CDEE147F0822}" destId="{B61C4ED9-FABD-4D62-AC88-32DE8D10EF2E}" srcOrd="1" destOrd="0" parTransId="{E0A89A94-D1BA-4642-B67E-6C205DBF08D6}" sibTransId="{754AE296-2466-4917-9A73-150E49392E3E}"/>
    <dgm:cxn modelId="{EAD7D5EC-E1F0-41C9-877D-27B089D4554B}" type="presOf" srcId="{A01BCF3C-3058-4E92-B2C0-CDEE147F0822}" destId="{136FA98D-201F-4CB2-9A42-64DACC1FB4AA}" srcOrd="0" destOrd="0" presId="urn:microsoft.com/office/officeart/2005/8/layout/hierarchy1"/>
    <dgm:cxn modelId="{7A9BDB68-CD0E-4883-891A-742EE640815E}" type="presParOf" srcId="{136FA98D-201F-4CB2-9A42-64DACC1FB4AA}" destId="{F6BBC227-FD28-44EC-8C75-E15A9184D5A6}" srcOrd="0" destOrd="0" presId="urn:microsoft.com/office/officeart/2005/8/layout/hierarchy1"/>
    <dgm:cxn modelId="{644DD2C5-5E54-42AE-B07D-39B9963AC0EB}" type="presParOf" srcId="{F6BBC227-FD28-44EC-8C75-E15A9184D5A6}" destId="{C7295935-A388-4993-B024-CD36ABAFD68A}" srcOrd="0" destOrd="0" presId="urn:microsoft.com/office/officeart/2005/8/layout/hierarchy1"/>
    <dgm:cxn modelId="{70E42121-D748-44B3-AAB2-BF8615971B61}" type="presParOf" srcId="{C7295935-A388-4993-B024-CD36ABAFD68A}" destId="{416E9475-35E3-4E5C-8C63-3293DF175FCA}" srcOrd="0" destOrd="0" presId="urn:microsoft.com/office/officeart/2005/8/layout/hierarchy1"/>
    <dgm:cxn modelId="{59113AB1-0500-4B79-92B3-C91C9442274F}" type="presParOf" srcId="{C7295935-A388-4993-B024-CD36ABAFD68A}" destId="{9B8DFC9C-7461-4E94-AF78-167AB47FA9F0}" srcOrd="1" destOrd="0" presId="urn:microsoft.com/office/officeart/2005/8/layout/hierarchy1"/>
    <dgm:cxn modelId="{248E09EE-58FC-40E8-8EC4-469AA50C68DD}" type="presParOf" srcId="{F6BBC227-FD28-44EC-8C75-E15A9184D5A6}" destId="{730AFC4C-589E-40CE-AFA6-4A2B241F0745}" srcOrd="1" destOrd="0" presId="urn:microsoft.com/office/officeart/2005/8/layout/hierarchy1"/>
    <dgm:cxn modelId="{394CEC64-175C-464D-83DD-7B40CA7A9142}" type="presParOf" srcId="{136FA98D-201F-4CB2-9A42-64DACC1FB4AA}" destId="{294E7A79-6FED-4DE1-A760-EB2750622491}" srcOrd="1" destOrd="0" presId="urn:microsoft.com/office/officeart/2005/8/layout/hierarchy1"/>
    <dgm:cxn modelId="{288D3B77-5CEE-46AB-BCDE-C12AF774073A}" type="presParOf" srcId="{294E7A79-6FED-4DE1-A760-EB2750622491}" destId="{A29648C1-5F81-4B2F-880E-5DE73CB1CCDB}" srcOrd="0" destOrd="0" presId="urn:microsoft.com/office/officeart/2005/8/layout/hierarchy1"/>
    <dgm:cxn modelId="{80BE8C07-E18E-4337-A0A5-3CFCBDFD6553}" type="presParOf" srcId="{A29648C1-5F81-4B2F-880E-5DE73CB1CCDB}" destId="{7227529B-D984-4092-87EB-7AD22BDCB76A}" srcOrd="0" destOrd="0" presId="urn:microsoft.com/office/officeart/2005/8/layout/hierarchy1"/>
    <dgm:cxn modelId="{4692BC42-1A1D-4662-9ED4-65123053CF46}" type="presParOf" srcId="{A29648C1-5F81-4B2F-880E-5DE73CB1CCDB}" destId="{3E42A723-3CAE-48CA-8424-174FB3849229}" srcOrd="1" destOrd="0" presId="urn:microsoft.com/office/officeart/2005/8/layout/hierarchy1"/>
    <dgm:cxn modelId="{B990559F-CDC9-44C4-8FA8-B51EBF795F76}" type="presParOf" srcId="{294E7A79-6FED-4DE1-A760-EB2750622491}" destId="{47144B5B-047D-434C-A28C-E3CECACE8888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9A692C8-F1C5-4566-83C4-D2E1D3570702}" type="doc">
      <dgm:prSet loTypeId="urn:microsoft.com/office/officeart/2005/8/layout/hierarchy1" loCatId="hierarchy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3316051E-A4BB-4DFA-AA71-3B84F8F8AD30}">
      <dgm:prSet/>
      <dgm:spPr/>
      <dgm:t>
        <a:bodyPr/>
        <a:lstStyle/>
        <a:p>
          <a:r>
            <a:rPr lang="en-SG" b="0" baseline="0" dirty="0"/>
            <a:t>Holt-Winters Exponential Smoothing</a:t>
          </a:r>
          <a:endParaRPr lang="en-US" dirty="0"/>
        </a:p>
      </dgm:t>
    </dgm:pt>
    <dgm:pt modelId="{C67803BF-B240-4778-BB91-52C1F8C6B6CC}" type="parTrans" cxnId="{BC042487-4D75-4634-A06C-D520E70629C0}">
      <dgm:prSet/>
      <dgm:spPr/>
      <dgm:t>
        <a:bodyPr/>
        <a:lstStyle/>
        <a:p>
          <a:endParaRPr lang="en-US"/>
        </a:p>
      </dgm:t>
    </dgm:pt>
    <dgm:pt modelId="{B1BC7DEF-CDB0-4FE0-B64E-EB983F0F043B}" type="sibTrans" cxnId="{BC042487-4D75-4634-A06C-D520E70629C0}">
      <dgm:prSet/>
      <dgm:spPr/>
      <dgm:t>
        <a:bodyPr/>
        <a:lstStyle/>
        <a:p>
          <a:endParaRPr lang="en-US"/>
        </a:p>
      </dgm:t>
    </dgm:pt>
    <dgm:pt modelId="{A24EAD5E-C0F5-43F2-B781-593F3C74E9B7}">
      <dgm:prSet/>
      <dgm:spPr/>
      <dgm:t>
        <a:bodyPr/>
        <a:lstStyle/>
        <a:p>
          <a:r>
            <a:rPr lang="en-US" b="0" i="0" baseline="0"/>
            <a:t>Mean Squared Error of Amazon is 0.00032</a:t>
          </a:r>
          <a:endParaRPr lang="en-US"/>
        </a:p>
      </dgm:t>
    </dgm:pt>
    <dgm:pt modelId="{48048300-C516-4D37-881B-E3973F5FD371}" type="parTrans" cxnId="{544C7ED8-9D10-4236-A246-144CBFFACC63}">
      <dgm:prSet/>
      <dgm:spPr/>
      <dgm:t>
        <a:bodyPr/>
        <a:lstStyle/>
        <a:p>
          <a:endParaRPr lang="en-US"/>
        </a:p>
      </dgm:t>
    </dgm:pt>
    <dgm:pt modelId="{4422DFA9-CB7E-4A16-8A62-7CAD4082FC9A}" type="sibTrans" cxnId="{544C7ED8-9D10-4236-A246-144CBFFACC63}">
      <dgm:prSet/>
      <dgm:spPr/>
      <dgm:t>
        <a:bodyPr/>
        <a:lstStyle/>
        <a:p>
          <a:endParaRPr lang="en-US"/>
        </a:p>
      </dgm:t>
    </dgm:pt>
    <dgm:pt modelId="{7C7A4531-BFE3-44F0-A480-35D7248915C6}" type="pres">
      <dgm:prSet presAssocID="{B9A692C8-F1C5-4566-83C4-D2E1D3570702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227B52B6-2FC6-4095-A5B1-36FB64AFBC16}" type="pres">
      <dgm:prSet presAssocID="{3316051E-A4BB-4DFA-AA71-3B84F8F8AD30}" presName="hierRoot1" presStyleCnt="0"/>
      <dgm:spPr/>
    </dgm:pt>
    <dgm:pt modelId="{E926F3C2-1C49-4EFC-8EDF-86F096A78C16}" type="pres">
      <dgm:prSet presAssocID="{3316051E-A4BB-4DFA-AA71-3B84F8F8AD30}" presName="composite" presStyleCnt="0"/>
      <dgm:spPr/>
    </dgm:pt>
    <dgm:pt modelId="{1517D4D9-B51B-4350-AEBD-E3551B0B2548}" type="pres">
      <dgm:prSet presAssocID="{3316051E-A4BB-4DFA-AA71-3B84F8F8AD30}" presName="background" presStyleLbl="node0" presStyleIdx="0" presStyleCnt="2"/>
      <dgm:spPr/>
    </dgm:pt>
    <dgm:pt modelId="{BC2C502A-6A88-477B-BCF3-CF13A63C45EE}" type="pres">
      <dgm:prSet presAssocID="{3316051E-A4BB-4DFA-AA71-3B84F8F8AD30}" presName="text" presStyleLbl="fgAcc0" presStyleIdx="0" presStyleCnt="2">
        <dgm:presLayoutVars>
          <dgm:chPref val="3"/>
        </dgm:presLayoutVars>
      </dgm:prSet>
      <dgm:spPr/>
    </dgm:pt>
    <dgm:pt modelId="{102986C3-FEF4-4C2E-999F-3610AED84DEF}" type="pres">
      <dgm:prSet presAssocID="{3316051E-A4BB-4DFA-AA71-3B84F8F8AD30}" presName="hierChild2" presStyleCnt="0"/>
      <dgm:spPr/>
    </dgm:pt>
    <dgm:pt modelId="{1FFA1D22-7DE6-4F23-9B18-89E48FA3A886}" type="pres">
      <dgm:prSet presAssocID="{A24EAD5E-C0F5-43F2-B781-593F3C74E9B7}" presName="hierRoot1" presStyleCnt="0"/>
      <dgm:spPr/>
    </dgm:pt>
    <dgm:pt modelId="{5445FE8E-2568-4058-9389-B9FCA028641D}" type="pres">
      <dgm:prSet presAssocID="{A24EAD5E-C0F5-43F2-B781-593F3C74E9B7}" presName="composite" presStyleCnt="0"/>
      <dgm:spPr/>
    </dgm:pt>
    <dgm:pt modelId="{BFAF28A3-2757-431A-96D7-412DE8F2B404}" type="pres">
      <dgm:prSet presAssocID="{A24EAD5E-C0F5-43F2-B781-593F3C74E9B7}" presName="background" presStyleLbl="node0" presStyleIdx="1" presStyleCnt="2"/>
      <dgm:spPr/>
    </dgm:pt>
    <dgm:pt modelId="{0B6B89D5-7DC1-442D-A43E-AD76ED7963D9}" type="pres">
      <dgm:prSet presAssocID="{A24EAD5E-C0F5-43F2-B781-593F3C74E9B7}" presName="text" presStyleLbl="fgAcc0" presStyleIdx="1" presStyleCnt="2">
        <dgm:presLayoutVars>
          <dgm:chPref val="3"/>
        </dgm:presLayoutVars>
      </dgm:prSet>
      <dgm:spPr/>
    </dgm:pt>
    <dgm:pt modelId="{80DEC2E5-F3B2-47CA-A7E0-36F4E4F9F680}" type="pres">
      <dgm:prSet presAssocID="{A24EAD5E-C0F5-43F2-B781-593F3C74E9B7}" presName="hierChild2" presStyleCnt="0"/>
      <dgm:spPr/>
    </dgm:pt>
  </dgm:ptLst>
  <dgm:cxnLst>
    <dgm:cxn modelId="{8D960475-5234-4718-9FC0-D0112C52A2B6}" type="presOf" srcId="{A24EAD5E-C0F5-43F2-B781-593F3C74E9B7}" destId="{0B6B89D5-7DC1-442D-A43E-AD76ED7963D9}" srcOrd="0" destOrd="0" presId="urn:microsoft.com/office/officeart/2005/8/layout/hierarchy1"/>
    <dgm:cxn modelId="{BC042487-4D75-4634-A06C-D520E70629C0}" srcId="{B9A692C8-F1C5-4566-83C4-D2E1D3570702}" destId="{3316051E-A4BB-4DFA-AA71-3B84F8F8AD30}" srcOrd="0" destOrd="0" parTransId="{C67803BF-B240-4778-BB91-52C1F8C6B6CC}" sibTransId="{B1BC7DEF-CDB0-4FE0-B64E-EB983F0F043B}"/>
    <dgm:cxn modelId="{2F6B29C8-4A10-492A-ABF8-4E5759982A6B}" type="presOf" srcId="{B9A692C8-F1C5-4566-83C4-D2E1D3570702}" destId="{7C7A4531-BFE3-44F0-A480-35D7248915C6}" srcOrd="0" destOrd="0" presId="urn:microsoft.com/office/officeart/2005/8/layout/hierarchy1"/>
    <dgm:cxn modelId="{544C7ED8-9D10-4236-A246-144CBFFACC63}" srcId="{B9A692C8-F1C5-4566-83C4-D2E1D3570702}" destId="{A24EAD5E-C0F5-43F2-B781-593F3C74E9B7}" srcOrd="1" destOrd="0" parTransId="{48048300-C516-4D37-881B-E3973F5FD371}" sibTransId="{4422DFA9-CB7E-4A16-8A62-7CAD4082FC9A}"/>
    <dgm:cxn modelId="{A39903D9-C9FD-417F-8B78-FE9A031FFB1A}" type="presOf" srcId="{3316051E-A4BB-4DFA-AA71-3B84F8F8AD30}" destId="{BC2C502A-6A88-477B-BCF3-CF13A63C45EE}" srcOrd="0" destOrd="0" presId="urn:microsoft.com/office/officeart/2005/8/layout/hierarchy1"/>
    <dgm:cxn modelId="{C0802DA5-36A0-4280-9A52-F0EE712FE99D}" type="presParOf" srcId="{7C7A4531-BFE3-44F0-A480-35D7248915C6}" destId="{227B52B6-2FC6-4095-A5B1-36FB64AFBC16}" srcOrd="0" destOrd="0" presId="urn:microsoft.com/office/officeart/2005/8/layout/hierarchy1"/>
    <dgm:cxn modelId="{CC724457-9BA7-4E37-B993-EEE73A182D62}" type="presParOf" srcId="{227B52B6-2FC6-4095-A5B1-36FB64AFBC16}" destId="{E926F3C2-1C49-4EFC-8EDF-86F096A78C16}" srcOrd="0" destOrd="0" presId="urn:microsoft.com/office/officeart/2005/8/layout/hierarchy1"/>
    <dgm:cxn modelId="{B2299C5E-323A-4001-99E0-21B26A43C97B}" type="presParOf" srcId="{E926F3C2-1C49-4EFC-8EDF-86F096A78C16}" destId="{1517D4D9-B51B-4350-AEBD-E3551B0B2548}" srcOrd="0" destOrd="0" presId="urn:microsoft.com/office/officeart/2005/8/layout/hierarchy1"/>
    <dgm:cxn modelId="{11DD7414-28C4-44B9-8D65-6A9E7187C70A}" type="presParOf" srcId="{E926F3C2-1C49-4EFC-8EDF-86F096A78C16}" destId="{BC2C502A-6A88-477B-BCF3-CF13A63C45EE}" srcOrd="1" destOrd="0" presId="urn:microsoft.com/office/officeart/2005/8/layout/hierarchy1"/>
    <dgm:cxn modelId="{C7055354-9344-4747-A530-B2EBACB196CF}" type="presParOf" srcId="{227B52B6-2FC6-4095-A5B1-36FB64AFBC16}" destId="{102986C3-FEF4-4C2E-999F-3610AED84DEF}" srcOrd="1" destOrd="0" presId="urn:microsoft.com/office/officeart/2005/8/layout/hierarchy1"/>
    <dgm:cxn modelId="{F0F4C11F-AC09-49C5-B61E-8E0DD7EADE42}" type="presParOf" srcId="{7C7A4531-BFE3-44F0-A480-35D7248915C6}" destId="{1FFA1D22-7DE6-4F23-9B18-89E48FA3A886}" srcOrd="1" destOrd="0" presId="urn:microsoft.com/office/officeart/2005/8/layout/hierarchy1"/>
    <dgm:cxn modelId="{2B73386E-C11B-4F0B-BC89-4579E1867B5B}" type="presParOf" srcId="{1FFA1D22-7DE6-4F23-9B18-89E48FA3A886}" destId="{5445FE8E-2568-4058-9389-B9FCA028641D}" srcOrd="0" destOrd="0" presId="urn:microsoft.com/office/officeart/2005/8/layout/hierarchy1"/>
    <dgm:cxn modelId="{3835E1B0-CD21-40E2-83F8-0DCC8005B7D9}" type="presParOf" srcId="{5445FE8E-2568-4058-9389-B9FCA028641D}" destId="{BFAF28A3-2757-431A-96D7-412DE8F2B404}" srcOrd="0" destOrd="0" presId="urn:microsoft.com/office/officeart/2005/8/layout/hierarchy1"/>
    <dgm:cxn modelId="{2F05FF8D-E261-4AB7-AEEB-83BA29B50331}" type="presParOf" srcId="{5445FE8E-2568-4058-9389-B9FCA028641D}" destId="{0B6B89D5-7DC1-442D-A43E-AD76ED7963D9}" srcOrd="1" destOrd="0" presId="urn:microsoft.com/office/officeart/2005/8/layout/hierarchy1"/>
    <dgm:cxn modelId="{540043B1-E65D-47C8-9243-0499E9C76E07}" type="presParOf" srcId="{1FFA1D22-7DE6-4F23-9B18-89E48FA3A886}" destId="{80DEC2E5-F3B2-47CA-A7E0-36F4E4F9F680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CAD2187-58A4-403E-81E6-5C2B212B4B72}" type="doc">
      <dgm:prSet loTypeId="urn:microsoft.com/office/officeart/2005/8/layout/hierarchy1" loCatId="hierarchy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2F7F5B36-195B-4D77-8E3B-28E8C03D3B8B}">
      <dgm:prSet/>
      <dgm:spPr/>
      <dgm:t>
        <a:bodyPr/>
        <a:lstStyle/>
        <a:p>
          <a:r>
            <a:rPr lang="en-SG" b="0" baseline="0"/>
            <a:t>Holt-Winters Exponential Smoothing</a:t>
          </a:r>
          <a:endParaRPr lang="en-US"/>
        </a:p>
      </dgm:t>
    </dgm:pt>
    <dgm:pt modelId="{B7B6423A-9056-4AE0-B38D-3D86B8B30681}" type="parTrans" cxnId="{6F528EC2-D735-473E-830F-8542896E44FD}">
      <dgm:prSet/>
      <dgm:spPr/>
      <dgm:t>
        <a:bodyPr/>
        <a:lstStyle/>
        <a:p>
          <a:endParaRPr lang="en-US"/>
        </a:p>
      </dgm:t>
    </dgm:pt>
    <dgm:pt modelId="{430ADE54-EB3A-4DBB-AA2C-64B667710FE5}" type="sibTrans" cxnId="{6F528EC2-D735-473E-830F-8542896E44FD}">
      <dgm:prSet/>
      <dgm:spPr/>
      <dgm:t>
        <a:bodyPr/>
        <a:lstStyle/>
        <a:p>
          <a:endParaRPr lang="en-US"/>
        </a:p>
      </dgm:t>
    </dgm:pt>
    <dgm:pt modelId="{8CEE5B04-62F8-4CCB-AE72-12918A4AF1BB}">
      <dgm:prSet/>
      <dgm:spPr/>
      <dgm:t>
        <a:bodyPr/>
        <a:lstStyle/>
        <a:p>
          <a:r>
            <a:rPr lang="en-US" b="0" i="0" baseline="0"/>
            <a:t>Mean Squared Error of DBS is 0.00004</a:t>
          </a:r>
          <a:endParaRPr lang="en-US"/>
        </a:p>
      </dgm:t>
    </dgm:pt>
    <dgm:pt modelId="{09D36AFA-55B8-496D-906E-3714A5DF3ADA}" type="parTrans" cxnId="{E5A55DE3-7B69-4ABC-9FA5-EA95719B6C75}">
      <dgm:prSet/>
      <dgm:spPr/>
      <dgm:t>
        <a:bodyPr/>
        <a:lstStyle/>
        <a:p>
          <a:endParaRPr lang="en-US"/>
        </a:p>
      </dgm:t>
    </dgm:pt>
    <dgm:pt modelId="{DA8EB0A6-4913-4254-B58D-656815583B9F}" type="sibTrans" cxnId="{E5A55DE3-7B69-4ABC-9FA5-EA95719B6C75}">
      <dgm:prSet/>
      <dgm:spPr/>
      <dgm:t>
        <a:bodyPr/>
        <a:lstStyle/>
        <a:p>
          <a:endParaRPr lang="en-US"/>
        </a:p>
      </dgm:t>
    </dgm:pt>
    <dgm:pt modelId="{069B1755-DC62-4991-889C-1588909D4AE3}" type="pres">
      <dgm:prSet presAssocID="{7CAD2187-58A4-403E-81E6-5C2B212B4B72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919641B2-F01D-4704-AF05-FE78B851FE5A}" type="pres">
      <dgm:prSet presAssocID="{2F7F5B36-195B-4D77-8E3B-28E8C03D3B8B}" presName="hierRoot1" presStyleCnt="0"/>
      <dgm:spPr/>
    </dgm:pt>
    <dgm:pt modelId="{3EFC1EE6-BB25-4473-93C4-BF080C819849}" type="pres">
      <dgm:prSet presAssocID="{2F7F5B36-195B-4D77-8E3B-28E8C03D3B8B}" presName="composite" presStyleCnt="0"/>
      <dgm:spPr/>
    </dgm:pt>
    <dgm:pt modelId="{AEEEAA08-A8AC-4E3A-8A63-D06C27035214}" type="pres">
      <dgm:prSet presAssocID="{2F7F5B36-195B-4D77-8E3B-28E8C03D3B8B}" presName="background" presStyleLbl="node0" presStyleIdx="0" presStyleCnt="2"/>
      <dgm:spPr/>
    </dgm:pt>
    <dgm:pt modelId="{D8DD3600-ADFC-4A18-BF9B-2B8299E9D416}" type="pres">
      <dgm:prSet presAssocID="{2F7F5B36-195B-4D77-8E3B-28E8C03D3B8B}" presName="text" presStyleLbl="fgAcc0" presStyleIdx="0" presStyleCnt="2">
        <dgm:presLayoutVars>
          <dgm:chPref val="3"/>
        </dgm:presLayoutVars>
      </dgm:prSet>
      <dgm:spPr/>
    </dgm:pt>
    <dgm:pt modelId="{FAB0E3AB-3E8E-47A9-BD5B-15B2DC813131}" type="pres">
      <dgm:prSet presAssocID="{2F7F5B36-195B-4D77-8E3B-28E8C03D3B8B}" presName="hierChild2" presStyleCnt="0"/>
      <dgm:spPr/>
    </dgm:pt>
    <dgm:pt modelId="{0604C5AC-F505-4EC8-B559-3E7827A73376}" type="pres">
      <dgm:prSet presAssocID="{8CEE5B04-62F8-4CCB-AE72-12918A4AF1BB}" presName="hierRoot1" presStyleCnt="0"/>
      <dgm:spPr/>
    </dgm:pt>
    <dgm:pt modelId="{62E536A4-6DAF-4288-B2FF-A7E0BB5D8C63}" type="pres">
      <dgm:prSet presAssocID="{8CEE5B04-62F8-4CCB-AE72-12918A4AF1BB}" presName="composite" presStyleCnt="0"/>
      <dgm:spPr/>
    </dgm:pt>
    <dgm:pt modelId="{4FC0462A-4C6A-4E9C-9CCE-5898DD7B55C3}" type="pres">
      <dgm:prSet presAssocID="{8CEE5B04-62F8-4CCB-AE72-12918A4AF1BB}" presName="background" presStyleLbl="node0" presStyleIdx="1" presStyleCnt="2"/>
      <dgm:spPr/>
    </dgm:pt>
    <dgm:pt modelId="{659256C4-62BA-4121-BD5C-ACDD7E37FBCE}" type="pres">
      <dgm:prSet presAssocID="{8CEE5B04-62F8-4CCB-AE72-12918A4AF1BB}" presName="text" presStyleLbl="fgAcc0" presStyleIdx="1" presStyleCnt="2">
        <dgm:presLayoutVars>
          <dgm:chPref val="3"/>
        </dgm:presLayoutVars>
      </dgm:prSet>
      <dgm:spPr/>
    </dgm:pt>
    <dgm:pt modelId="{12E71BC6-15FF-4993-B7AE-D4CD8DE605E2}" type="pres">
      <dgm:prSet presAssocID="{8CEE5B04-62F8-4CCB-AE72-12918A4AF1BB}" presName="hierChild2" presStyleCnt="0"/>
      <dgm:spPr/>
    </dgm:pt>
  </dgm:ptLst>
  <dgm:cxnLst>
    <dgm:cxn modelId="{2089FE4F-87BD-45BB-8E17-54D5BE382CE3}" type="presOf" srcId="{8CEE5B04-62F8-4CCB-AE72-12918A4AF1BB}" destId="{659256C4-62BA-4121-BD5C-ACDD7E37FBCE}" srcOrd="0" destOrd="0" presId="urn:microsoft.com/office/officeart/2005/8/layout/hierarchy1"/>
    <dgm:cxn modelId="{9CD55E7F-C1C2-4E31-851A-D54B60DC2A06}" type="presOf" srcId="{2F7F5B36-195B-4D77-8E3B-28E8C03D3B8B}" destId="{D8DD3600-ADFC-4A18-BF9B-2B8299E9D416}" srcOrd="0" destOrd="0" presId="urn:microsoft.com/office/officeart/2005/8/layout/hierarchy1"/>
    <dgm:cxn modelId="{6F528EC2-D735-473E-830F-8542896E44FD}" srcId="{7CAD2187-58A4-403E-81E6-5C2B212B4B72}" destId="{2F7F5B36-195B-4D77-8E3B-28E8C03D3B8B}" srcOrd="0" destOrd="0" parTransId="{B7B6423A-9056-4AE0-B38D-3D86B8B30681}" sibTransId="{430ADE54-EB3A-4DBB-AA2C-64B667710FE5}"/>
    <dgm:cxn modelId="{E5A55DE3-7B69-4ABC-9FA5-EA95719B6C75}" srcId="{7CAD2187-58A4-403E-81E6-5C2B212B4B72}" destId="{8CEE5B04-62F8-4CCB-AE72-12918A4AF1BB}" srcOrd="1" destOrd="0" parTransId="{09D36AFA-55B8-496D-906E-3714A5DF3ADA}" sibTransId="{DA8EB0A6-4913-4254-B58D-656815583B9F}"/>
    <dgm:cxn modelId="{F4B047EB-2E61-4E37-8310-C018B3C52928}" type="presOf" srcId="{7CAD2187-58A4-403E-81E6-5C2B212B4B72}" destId="{069B1755-DC62-4991-889C-1588909D4AE3}" srcOrd="0" destOrd="0" presId="urn:microsoft.com/office/officeart/2005/8/layout/hierarchy1"/>
    <dgm:cxn modelId="{132F1092-AF60-4351-8515-A0A1A2BCE82D}" type="presParOf" srcId="{069B1755-DC62-4991-889C-1588909D4AE3}" destId="{919641B2-F01D-4704-AF05-FE78B851FE5A}" srcOrd="0" destOrd="0" presId="urn:microsoft.com/office/officeart/2005/8/layout/hierarchy1"/>
    <dgm:cxn modelId="{7D848F51-745E-4E1F-BBF6-9931674D342C}" type="presParOf" srcId="{919641B2-F01D-4704-AF05-FE78B851FE5A}" destId="{3EFC1EE6-BB25-4473-93C4-BF080C819849}" srcOrd="0" destOrd="0" presId="urn:microsoft.com/office/officeart/2005/8/layout/hierarchy1"/>
    <dgm:cxn modelId="{B3606649-4A0F-43BD-847E-8D3D0AE0AB53}" type="presParOf" srcId="{3EFC1EE6-BB25-4473-93C4-BF080C819849}" destId="{AEEEAA08-A8AC-4E3A-8A63-D06C27035214}" srcOrd="0" destOrd="0" presId="urn:microsoft.com/office/officeart/2005/8/layout/hierarchy1"/>
    <dgm:cxn modelId="{07173A03-A6A7-4E33-B5EF-6BA2D7BB0E20}" type="presParOf" srcId="{3EFC1EE6-BB25-4473-93C4-BF080C819849}" destId="{D8DD3600-ADFC-4A18-BF9B-2B8299E9D416}" srcOrd="1" destOrd="0" presId="urn:microsoft.com/office/officeart/2005/8/layout/hierarchy1"/>
    <dgm:cxn modelId="{E894C7EF-214A-4003-8A21-5A618EF72EA4}" type="presParOf" srcId="{919641B2-F01D-4704-AF05-FE78B851FE5A}" destId="{FAB0E3AB-3E8E-47A9-BD5B-15B2DC813131}" srcOrd="1" destOrd="0" presId="urn:microsoft.com/office/officeart/2005/8/layout/hierarchy1"/>
    <dgm:cxn modelId="{3668FFC1-C1D8-48F4-807D-EEA601533534}" type="presParOf" srcId="{069B1755-DC62-4991-889C-1588909D4AE3}" destId="{0604C5AC-F505-4EC8-B559-3E7827A73376}" srcOrd="1" destOrd="0" presId="urn:microsoft.com/office/officeart/2005/8/layout/hierarchy1"/>
    <dgm:cxn modelId="{04AE6E76-FC3B-46E2-B30A-C18D908BD7D3}" type="presParOf" srcId="{0604C5AC-F505-4EC8-B559-3E7827A73376}" destId="{62E536A4-6DAF-4288-B2FF-A7E0BB5D8C63}" srcOrd="0" destOrd="0" presId="urn:microsoft.com/office/officeart/2005/8/layout/hierarchy1"/>
    <dgm:cxn modelId="{26D6E3DC-1EB8-4325-885D-F85A5AE4F658}" type="presParOf" srcId="{62E536A4-6DAF-4288-B2FF-A7E0BB5D8C63}" destId="{4FC0462A-4C6A-4E9C-9CCE-5898DD7B55C3}" srcOrd="0" destOrd="0" presId="urn:microsoft.com/office/officeart/2005/8/layout/hierarchy1"/>
    <dgm:cxn modelId="{58487531-67FE-4B2F-A545-EF5CA080DD1E}" type="presParOf" srcId="{62E536A4-6DAF-4288-B2FF-A7E0BB5D8C63}" destId="{659256C4-62BA-4121-BD5C-ACDD7E37FBCE}" srcOrd="1" destOrd="0" presId="urn:microsoft.com/office/officeart/2005/8/layout/hierarchy1"/>
    <dgm:cxn modelId="{80FFA14F-408E-4DB6-9EE6-D172A53A0BCE}" type="presParOf" srcId="{0604C5AC-F505-4EC8-B559-3E7827A73376}" destId="{12E71BC6-15FF-4993-B7AE-D4CD8DE605E2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396ADB2-86D4-45A8-AC20-62DCAA3EB6BA}" type="doc">
      <dgm:prSet loTypeId="urn:microsoft.com/office/officeart/2005/8/layout/default" loCatId="list" qsTypeId="urn:microsoft.com/office/officeart/2005/8/quickstyle/simple1" qsCatId="simple" csTypeId="urn:microsoft.com/office/officeart/2005/8/colors/accent0_3" csCatId="mainScheme"/>
      <dgm:spPr/>
      <dgm:t>
        <a:bodyPr/>
        <a:lstStyle/>
        <a:p>
          <a:endParaRPr lang="en-US"/>
        </a:p>
      </dgm:t>
    </dgm:pt>
    <dgm:pt modelId="{344D997E-9091-43C5-B533-AD9D55140039}">
      <dgm:prSet/>
      <dgm:spPr/>
      <dgm:t>
        <a:bodyPr/>
        <a:lstStyle/>
        <a:p>
          <a:r>
            <a:rPr lang="en-US" b="0" baseline="0"/>
            <a:t>We went through preprocessing techniques such as imputing missing date values</a:t>
          </a:r>
          <a:endParaRPr lang="en-US"/>
        </a:p>
      </dgm:t>
    </dgm:pt>
    <dgm:pt modelId="{6AC9FF21-D6BD-412E-8817-ECAF763C7BDF}" type="parTrans" cxnId="{F7827B2F-2704-4A3F-A432-DA08F378C66A}">
      <dgm:prSet/>
      <dgm:spPr/>
      <dgm:t>
        <a:bodyPr/>
        <a:lstStyle/>
        <a:p>
          <a:endParaRPr lang="en-US"/>
        </a:p>
      </dgm:t>
    </dgm:pt>
    <dgm:pt modelId="{EEF38698-CE58-4107-9FAA-84F75989F8EA}" type="sibTrans" cxnId="{F7827B2F-2704-4A3F-A432-DA08F378C66A}">
      <dgm:prSet/>
      <dgm:spPr/>
      <dgm:t>
        <a:bodyPr/>
        <a:lstStyle/>
        <a:p>
          <a:endParaRPr lang="en-US"/>
        </a:p>
      </dgm:t>
    </dgm:pt>
    <dgm:pt modelId="{34C97DE5-278D-4B21-AAC6-73E06634ED47}">
      <dgm:prSet/>
      <dgm:spPr/>
      <dgm:t>
        <a:bodyPr/>
        <a:lstStyle/>
        <a:p>
          <a:r>
            <a:rPr lang="en-SG" b="0" baseline="0"/>
            <a:t>We made sure that all the time series is stationary by differencing</a:t>
          </a:r>
          <a:endParaRPr lang="en-US"/>
        </a:p>
      </dgm:t>
    </dgm:pt>
    <dgm:pt modelId="{82B3963B-D3CB-48E9-B65B-0AF5043F27A0}" type="parTrans" cxnId="{3E85C313-F9EC-4C74-9659-939EB340AE78}">
      <dgm:prSet/>
      <dgm:spPr/>
      <dgm:t>
        <a:bodyPr/>
        <a:lstStyle/>
        <a:p>
          <a:endParaRPr lang="en-US"/>
        </a:p>
      </dgm:t>
    </dgm:pt>
    <dgm:pt modelId="{41673B6F-2FDB-42A0-9374-EB36BC21C953}" type="sibTrans" cxnId="{3E85C313-F9EC-4C74-9659-939EB340AE78}">
      <dgm:prSet/>
      <dgm:spPr/>
      <dgm:t>
        <a:bodyPr/>
        <a:lstStyle/>
        <a:p>
          <a:endParaRPr lang="en-US"/>
        </a:p>
      </dgm:t>
    </dgm:pt>
    <dgm:pt modelId="{446EC9A0-0373-460E-B994-74C8F47B5F00}">
      <dgm:prSet/>
      <dgm:spPr/>
      <dgm:t>
        <a:bodyPr/>
        <a:lstStyle/>
        <a:p>
          <a:r>
            <a:rPr lang="en-SG" b="0" baseline="0"/>
            <a:t>We tuned the hyperparameters of the models</a:t>
          </a:r>
          <a:endParaRPr lang="en-US"/>
        </a:p>
      </dgm:t>
    </dgm:pt>
    <dgm:pt modelId="{AB37EB79-B1AE-4C5C-9C4F-378A387CEE00}" type="parTrans" cxnId="{3821F82D-7218-4C24-8347-5FF6BA3D6B04}">
      <dgm:prSet/>
      <dgm:spPr/>
      <dgm:t>
        <a:bodyPr/>
        <a:lstStyle/>
        <a:p>
          <a:endParaRPr lang="en-US"/>
        </a:p>
      </dgm:t>
    </dgm:pt>
    <dgm:pt modelId="{6235A916-07FC-4B4A-929B-0B0FDA9C4562}" type="sibTrans" cxnId="{3821F82D-7218-4C24-8347-5FF6BA3D6B04}">
      <dgm:prSet/>
      <dgm:spPr/>
      <dgm:t>
        <a:bodyPr/>
        <a:lstStyle/>
        <a:p>
          <a:endParaRPr lang="en-US"/>
        </a:p>
      </dgm:t>
    </dgm:pt>
    <dgm:pt modelId="{0051DFB5-4F5E-4C67-A839-9A30809C98FE}">
      <dgm:prSet/>
      <dgm:spPr/>
      <dgm:t>
        <a:bodyPr/>
        <a:lstStyle/>
        <a:p>
          <a:r>
            <a:rPr lang="en-SG" b="0" baseline="0"/>
            <a:t>Scored the models based on Mean Squared Error </a:t>
          </a:r>
          <a:endParaRPr lang="en-US"/>
        </a:p>
      </dgm:t>
    </dgm:pt>
    <dgm:pt modelId="{4450D9E2-0D5F-4852-A665-9B0B37816D10}" type="parTrans" cxnId="{8C2E0E37-42BC-4F05-81AE-3246010325AB}">
      <dgm:prSet/>
      <dgm:spPr/>
      <dgm:t>
        <a:bodyPr/>
        <a:lstStyle/>
        <a:p>
          <a:endParaRPr lang="en-US"/>
        </a:p>
      </dgm:t>
    </dgm:pt>
    <dgm:pt modelId="{2FBEEB43-0693-41F1-8F52-A0FB9D2150BF}" type="sibTrans" cxnId="{8C2E0E37-42BC-4F05-81AE-3246010325AB}">
      <dgm:prSet/>
      <dgm:spPr/>
      <dgm:t>
        <a:bodyPr/>
        <a:lstStyle/>
        <a:p>
          <a:endParaRPr lang="en-US"/>
        </a:p>
      </dgm:t>
    </dgm:pt>
    <dgm:pt modelId="{8F7878F1-DB46-44A8-8AA1-691F3D7740CA}">
      <dgm:prSet/>
      <dgm:spPr/>
      <dgm:t>
        <a:bodyPr/>
        <a:lstStyle/>
        <a:p>
          <a:r>
            <a:rPr lang="en-SG" b="0" baseline="0"/>
            <a:t>Found the best model for Each Stock</a:t>
          </a:r>
          <a:endParaRPr lang="en-US"/>
        </a:p>
      </dgm:t>
    </dgm:pt>
    <dgm:pt modelId="{6E1ED900-F5C2-4CE4-976C-CC2E06925EC9}" type="parTrans" cxnId="{E40D5C7E-2E98-4CAE-9290-E982C48DC51A}">
      <dgm:prSet/>
      <dgm:spPr/>
      <dgm:t>
        <a:bodyPr/>
        <a:lstStyle/>
        <a:p>
          <a:endParaRPr lang="en-US"/>
        </a:p>
      </dgm:t>
    </dgm:pt>
    <dgm:pt modelId="{BCFAA56E-90C4-4390-B249-4395FF00B154}" type="sibTrans" cxnId="{E40D5C7E-2E98-4CAE-9290-E982C48DC51A}">
      <dgm:prSet/>
      <dgm:spPr/>
      <dgm:t>
        <a:bodyPr/>
        <a:lstStyle/>
        <a:p>
          <a:endParaRPr lang="en-US"/>
        </a:p>
      </dgm:t>
    </dgm:pt>
    <dgm:pt modelId="{CF777A8F-3919-4034-A533-38C268D28171}" type="pres">
      <dgm:prSet presAssocID="{9396ADB2-86D4-45A8-AC20-62DCAA3EB6BA}" presName="diagram" presStyleCnt="0">
        <dgm:presLayoutVars>
          <dgm:dir/>
          <dgm:resizeHandles val="exact"/>
        </dgm:presLayoutVars>
      </dgm:prSet>
      <dgm:spPr/>
    </dgm:pt>
    <dgm:pt modelId="{1D45E0E1-9D04-4202-8ED5-935678660B7D}" type="pres">
      <dgm:prSet presAssocID="{344D997E-9091-43C5-B533-AD9D55140039}" presName="node" presStyleLbl="node1" presStyleIdx="0" presStyleCnt="5">
        <dgm:presLayoutVars>
          <dgm:bulletEnabled val="1"/>
        </dgm:presLayoutVars>
      </dgm:prSet>
      <dgm:spPr/>
    </dgm:pt>
    <dgm:pt modelId="{D5856C07-FD82-41A0-A1D3-B16299645144}" type="pres">
      <dgm:prSet presAssocID="{EEF38698-CE58-4107-9FAA-84F75989F8EA}" presName="sibTrans" presStyleCnt="0"/>
      <dgm:spPr/>
    </dgm:pt>
    <dgm:pt modelId="{07C8DBD6-F391-47A7-8237-BD4A7D1D378C}" type="pres">
      <dgm:prSet presAssocID="{34C97DE5-278D-4B21-AAC6-73E06634ED47}" presName="node" presStyleLbl="node1" presStyleIdx="1" presStyleCnt="5">
        <dgm:presLayoutVars>
          <dgm:bulletEnabled val="1"/>
        </dgm:presLayoutVars>
      </dgm:prSet>
      <dgm:spPr/>
    </dgm:pt>
    <dgm:pt modelId="{0C3EC59C-A340-4F18-A741-C43DF5B5FB11}" type="pres">
      <dgm:prSet presAssocID="{41673B6F-2FDB-42A0-9374-EB36BC21C953}" presName="sibTrans" presStyleCnt="0"/>
      <dgm:spPr/>
    </dgm:pt>
    <dgm:pt modelId="{E90BF4E5-C4AA-4251-A86F-B58FD3A8ED94}" type="pres">
      <dgm:prSet presAssocID="{446EC9A0-0373-460E-B994-74C8F47B5F00}" presName="node" presStyleLbl="node1" presStyleIdx="2" presStyleCnt="5">
        <dgm:presLayoutVars>
          <dgm:bulletEnabled val="1"/>
        </dgm:presLayoutVars>
      </dgm:prSet>
      <dgm:spPr/>
    </dgm:pt>
    <dgm:pt modelId="{0C7E4A73-75FB-4370-8079-8B01B7DB791B}" type="pres">
      <dgm:prSet presAssocID="{6235A916-07FC-4B4A-929B-0B0FDA9C4562}" presName="sibTrans" presStyleCnt="0"/>
      <dgm:spPr/>
    </dgm:pt>
    <dgm:pt modelId="{8755C221-1D30-4FE9-A9CF-5668FA97C23F}" type="pres">
      <dgm:prSet presAssocID="{0051DFB5-4F5E-4C67-A839-9A30809C98FE}" presName="node" presStyleLbl="node1" presStyleIdx="3" presStyleCnt="5">
        <dgm:presLayoutVars>
          <dgm:bulletEnabled val="1"/>
        </dgm:presLayoutVars>
      </dgm:prSet>
      <dgm:spPr/>
    </dgm:pt>
    <dgm:pt modelId="{E458515E-F512-4937-ADDA-08EC887A24A7}" type="pres">
      <dgm:prSet presAssocID="{2FBEEB43-0693-41F1-8F52-A0FB9D2150BF}" presName="sibTrans" presStyleCnt="0"/>
      <dgm:spPr/>
    </dgm:pt>
    <dgm:pt modelId="{1EAB77AF-7DEE-4FBA-A56D-4A77D34B012C}" type="pres">
      <dgm:prSet presAssocID="{8F7878F1-DB46-44A8-8AA1-691F3D7740CA}" presName="node" presStyleLbl="node1" presStyleIdx="4" presStyleCnt="5">
        <dgm:presLayoutVars>
          <dgm:bulletEnabled val="1"/>
        </dgm:presLayoutVars>
      </dgm:prSet>
      <dgm:spPr/>
    </dgm:pt>
  </dgm:ptLst>
  <dgm:cxnLst>
    <dgm:cxn modelId="{FB020E12-3B11-44CF-A213-8E65EFAB912B}" type="presOf" srcId="{446EC9A0-0373-460E-B994-74C8F47B5F00}" destId="{E90BF4E5-C4AA-4251-A86F-B58FD3A8ED94}" srcOrd="0" destOrd="0" presId="urn:microsoft.com/office/officeart/2005/8/layout/default"/>
    <dgm:cxn modelId="{3E85C313-F9EC-4C74-9659-939EB340AE78}" srcId="{9396ADB2-86D4-45A8-AC20-62DCAA3EB6BA}" destId="{34C97DE5-278D-4B21-AAC6-73E06634ED47}" srcOrd="1" destOrd="0" parTransId="{82B3963B-D3CB-48E9-B65B-0AF5043F27A0}" sibTransId="{41673B6F-2FDB-42A0-9374-EB36BC21C953}"/>
    <dgm:cxn modelId="{891C042B-55D9-45F8-A488-9B45AC6652BA}" type="presOf" srcId="{0051DFB5-4F5E-4C67-A839-9A30809C98FE}" destId="{8755C221-1D30-4FE9-A9CF-5668FA97C23F}" srcOrd="0" destOrd="0" presId="urn:microsoft.com/office/officeart/2005/8/layout/default"/>
    <dgm:cxn modelId="{3821F82D-7218-4C24-8347-5FF6BA3D6B04}" srcId="{9396ADB2-86D4-45A8-AC20-62DCAA3EB6BA}" destId="{446EC9A0-0373-460E-B994-74C8F47B5F00}" srcOrd="2" destOrd="0" parTransId="{AB37EB79-B1AE-4C5C-9C4F-378A387CEE00}" sibTransId="{6235A916-07FC-4B4A-929B-0B0FDA9C4562}"/>
    <dgm:cxn modelId="{F7827B2F-2704-4A3F-A432-DA08F378C66A}" srcId="{9396ADB2-86D4-45A8-AC20-62DCAA3EB6BA}" destId="{344D997E-9091-43C5-B533-AD9D55140039}" srcOrd="0" destOrd="0" parTransId="{6AC9FF21-D6BD-412E-8817-ECAF763C7BDF}" sibTransId="{EEF38698-CE58-4107-9FAA-84F75989F8EA}"/>
    <dgm:cxn modelId="{8C2E0E37-42BC-4F05-81AE-3246010325AB}" srcId="{9396ADB2-86D4-45A8-AC20-62DCAA3EB6BA}" destId="{0051DFB5-4F5E-4C67-A839-9A30809C98FE}" srcOrd="3" destOrd="0" parTransId="{4450D9E2-0D5F-4852-A665-9B0B37816D10}" sibTransId="{2FBEEB43-0693-41F1-8F52-A0FB9D2150BF}"/>
    <dgm:cxn modelId="{E40D5C7E-2E98-4CAE-9290-E982C48DC51A}" srcId="{9396ADB2-86D4-45A8-AC20-62DCAA3EB6BA}" destId="{8F7878F1-DB46-44A8-8AA1-691F3D7740CA}" srcOrd="4" destOrd="0" parTransId="{6E1ED900-F5C2-4CE4-976C-CC2E06925EC9}" sibTransId="{BCFAA56E-90C4-4390-B249-4395FF00B154}"/>
    <dgm:cxn modelId="{89D1F07E-9E75-4021-B07E-6449E0129552}" type="presOf" srcId="{34C97DE5-278D-4B21-AAC6-73E06634ED47}" destId="{07C8DBD6-F391-47A7-8237-BD4A7D1D378C}" srcOrd="0" destOrd="0" presId="urn:microsoft.com/office/officeart/2005/8/layout/default"/>
    <dgm:cxn modelId="{80C77387-DA0F-4534-B680-626AC48707D7}" type="presOf" srcId="{8F7878F1-DB46-44A8-8AA1-691F3D7740CA}" destId="{1EAB77AF-7DEE-4FBA-A56D-4A77D34B012C}" srcOrd="0" destOrd="0" presId="urn:microsoft.com/office/officeart/2005/8/layout/default"/>
    <dgm:cxn modelId="{3663EDB0-874D-45ED-AFA5-D200C6164FB2}" type="presOf" srcId="{344D997E-9091-43C5-B533-AD9D55140039}" destId="{1D45E0E1-9D04-4202-8ED5-935678660B7D}" srcOrd="0" destOrd="0" presId="urn:microsoft.com/office/officeart/2005/8/layout/default"/>
    <dgm:cxn modelId="{F4E5BCBC-7F42-4BE7-9BA1-8BC855865638}" type="presOf" srcId="{9396ADB2-86D4-45A8-AC20-62DCAA3EB6BA}" destId="{CF777A8F-3919-4034-A533-38C268D28171}" srcOrd="0" destOrd="0" presId="urn:microsoft.com/office/officeart/2005/8/layout/default"/>
    <dgm:cxn modelId="{F346610D-6CDC-4523-A1DF-BC3BD2551AB9}" type="presParOf" srcId="{CF777A8F-3919-4034-A533-38C268D28171}" destId="{1D45E0E1-9D04-4202-8ED5-935678660B7D}" srcOrd="0" destOrd="0" presId="urn:microsoft.com/office/officeart/2005/8/layout/default"/>
    <dgm:cxn modelId="{7C5FD51B-C9BB-469D-89FC-58F71D04100E}" type="presParOf" srcId="{CF777A8F-3919-4034-A533-38C268D28171}" destId="{D5856C07-FD82-41A0-A1D3-B16299645144}" srcOrd="1" destOrd="0" presId="urn:microsoft.com/office/officeart/2005/8/layout/default"/>
    <dgm:cxn modelId="{8438F8C7-AAC1-4030-8C94-CA059AD85F84}" type="presParOf" srcId="{CF777A8F-3919-4034-A533-38C268D28171}" destId="{07C8DBD6-F391-47A7-8237-BD4A7D1D378C}" srcOrd="2" destOrd="0" presId="urn:microsoft.com/office/officeart/2005/8/layout/default"/>
    <dgm:cxn modelId="{83C7D5A2-E3D0-4EE7-B0D8-439E80311573}" type="presParOf" srcId="{CF777A8F-3919-4034-A533-38C268D28171}" destId="{0C3EC59C-A340-4F18-A741-C43DF5B5FB11}" srcOrd="3" destOrd="0" presId="urn:microsoft.com/office/officeart/2005/8/layout/default"/>
    <dgm:cxn modelId="{7D62D701-4F2C-4A2E-81BF-DD2830E6D830}" type="presParOf" srcId="{CF777A8F-3919-4034-A533-38C268D28171}" destId="{E90BF4E5-C4AA-4251-A86F-B58FD3A8ED94}" srcOrd="4" destOrd="0" presId="urn:microsoft.com/office/officeart/2005/8/layout/default"/>
    <dgm:cxn modelId="{86CBAE74-654B-4073-A868-C90838497417}" type="presParOf" srcId="{CF777A8F-3919-4034-A533-38C268D28171}" destId="{0C7E4A73-75FB-4370-8079-8B01B7DB791B}" srcOrd="5" destOrd="0" presId="urn:microsoft.com/office/officeart/2005/8/layout/default"/>
    <dgm:cxn modelId="{D4EE45AA-D9CE-489A-A75D-5A8A3DDE4FFC}" type="presParOf" srcId="{CF777A8F-3919-4034-A533-38C268D28171}" destId="{8755C221-1D30-4FE9-A9CF-5668FA97C23F}" srcOrd="6" destOrd="0" presId="urn:microsoft.com/office/officeart/2005/8/layout/default"/>
    <dgm:cxn modelId="{1C0D620E-1954-4024-9E2D-D3A2E674B966}" type="presParOf" srcId="{CF777A8F-3919-4034-A533-38C268D28171}" destId="{E458515E-F512-4937-ADDA-08EC887A24A7}" srcOrd="7" destOrd="0" presId="urn:microsoft.com/office/officeart/2005/8/layout/default"/>
    <dgm:cxn modelId="{4394F0B5-1FE4-4F55-9DBB-0009DADB5DAB}" type="presParOf" srcId="{CF777A8F-3919-4034-A533-38C268D28171}" destId="{1EAB77AF-7DEE-4FBA-A56D-4A77D34B012C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5A173C-0BB7-4DA9-A3C7-35119677B8A0}">
      <dsp:nvSpPr>
        <dsp:cNvPr id="0" name=""/>
        <dsp:cNvSpPr/>
      </dsp:nvSpPr>
      <dsp:spPr>
        <a:xfrm>
          <a:off x="424103" y="864414"/>
          <a:ext cx="692138" cy="69213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2F80F6-C6D1-4970-93C3-E2D7B1FD1317}">
      <dsp:nvSpPr>
        <dsp:cNvPr id="0" name=""/>
        <dsp:cNvSpPr/>
      </dsp:nvSpPr>
      <dsp:spPr>
        <a:xfrm>
          <a:off x="1130" y="1790745"/>
          <a:ext cx="1538085" cy="6344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Data Preprocessing </a:t>
          </a:r>
        </a:p>
      </dsp:txBody>
      <dsp:txXfrm>
        <a:off x="1130" y="1790745"/>
        <a:ext cx="1538085" cy="634460"/>
      </dsp:txXfrm>
    </dsp:sp>
    <dsp:sp modelId="{60BDC604-EE7E-43ED-9E88-471EA68CD7E4}">
      <dsp:nvSpPr>
        <dsp:cNvPr id="0" name=""/>
        <dsp:cNvSpPr/>
      </dsp:nvSpPr>
      <dsp:spPr>
        <a:xfrm>
          <a:off x="2231354" y="864414"/>
          <a:ext cx="692138" cy="69213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C8EFC0F-2C15-4166-9707-70A9431424CD}">
      <dsp:nvSpPr>
        <dsp:cNvPr id="0" name=""/>
        <dsp:cNvSpPr/>
      </dsp:nvSpPr>
      <dsp:spPr>
        <a:xfrm>
          <a:off x="1808381" y="1790745"/>
          <a:ext cx="1538085" cy="6344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Transforming Time Series to Stationary</a:t>
          </a:r>
        </a:p>
      </dsp:txBody>
      <dsp:txXfrm>
        <a:off x="1808381" y="1790745"/>
        <a:ext cx="1538085" cy="634460"/>
      </dsp:txXfrm>
    </dsp:sp>
    <dsp:sp modelId="{F395B607-DF7A-44D8-9236-E505A6CEEFAA}">
      <dsp:nvSpPr>
        <dsp:cNvPr id="0" name=""/>
        <dsp:cNvSpPr/>
      </dsp:nvSpPr>
      <dsp:spPr>
        <a:xfrm>
          <a:off x="4038605" y="864414"/>
          <a:ext cx="692138" cy="69213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18E293-46E7-41DE-817C-EAD850FE393A}">
      <dsp:nvSpPr>
        <dsp:cNvPr id="0" name=""/>
        <dsp:cNvSpPr/>
      </dsp:nvSpPr>
      <dsp:spPr>
        <a:xfrm>
          <a:off x="3615632" y="1790745"/>
          <a:ext cx="1538085" cy="6344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kern="1200" dirty="0"/>
            <a:t>Tuning of the hyperparameters of models</a:t>
          </a:r>
          <a:endParaRPr lang="en-US" sz="1100" kern="1200" dirty="0"/>
        </a:p>
      </dsp:txBody>
      <dsp:txXfrm>
        <a:off x="3615632" y="1790745"/>
        <a:ext cx="1538085" cy="634460"/>
      </dsp:txXfrm>
    </dsp:sp>
    <dsp:sp modelId="{65F6F7D0-0C01-416F-8567-C327A1BD5605}">
      <dsp:nvSpPr>
        <dsp:cNvPr id="0" name=""/>
        <dsp:cNvSpPr/>
      </dsp:nvSpPr>
      <dsp:spPr>
        <a:xfrm>
          <a:off x="5845856" y="864414"/>
          <a:ext cx="692138" cy="69213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21EAB0-CEA2-440E-9AF3-FDB4D47E11A2}">
      <dsp:nvSpPr>
        <dsp:cNvPr id="0" name=""/>
        <dsp:cNvSpPr/>
      </dsp:nvSpPr>
      <dsp:spPr>
        <a:xfrm>
          <a:off x="5422883" y="1790745"/>
          <a:ext cx="1538085" cy="6344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Model Evaluation </a:t>
          </a:r>
        </a:p>
      </dsp:txBody>
      <dsp:txXfrm>
        <a:off x="5422883" y="1790745"/>
        <a:ext cx="1538085" cy="634460"/>
      </dsp:txXfrm>
    </dsp:sp>
    <dsp:sp modelId="{51C7DE5B-BBA3-4B9C-A5FB-E153ADE42DAE}">
      <dsp:nvSpPr>
        <dsp:cNvPr id="0" name=""/>
        <dsp:cNvSpPr/>
      </dsp:nvSpPr>
      <dsp:spPr>
        <a:xfrm>
          <a:off x="7653107" y="864414"/>
          <a:ext cx="692138" cy="692138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F111FC-AD55-49B5-9D1C-5023E231CA37}">
      <dsp:nvSpPr>
        <dsp:cNvPr id="0" name=""/>
        <dsp:cNvSpPr/>
      </dsp:nvSpPr>
      <dsp:spPr>
        <a:xfrm>
          <a:off x="7230133" y="1790745"/>
          <a:ext cx="1538085" cy="6344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Conclusion</a:t>
          </a:r>
        </a:p>
      </dsp:txBody>
      <dsp:txXfrm>
        <a:off x="7230133" y="1790745"/>
        <a:ext cx="1538085" cy="63446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6E9475-35E3-4E5C-8C63-3293DF175FCA}">
      <dsp:nvSpPr>
        <dsp:cNvPr id="0" name=""/>
        <dsp:cNvSpPr/>
      </dsp:nvSpPr>
      <dsp:spPr>
        <a:xfrm>
          <a:off x="962" y="388698"/>
          <a:ext cx="3376911" cy="214433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B8DFC9C-7461-4E94-AF78-167AB47FA9F0}">
      <dsp:nvSpPr>
        <dsp:cNvPr id="0" name=""/>
        <dsp:cNvSpPr/>
      </dsp:nvSpPr>
      <dsp:spPr>
        <a:xfrm>
          <a:off x="376174" y="745149"/>
          <a:ext cx="3376911" cy="214433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2600" b="0" kern="1200" baseline="0" dirty="0"/>
            <a:t>Holt-Winters Exponential Smoothing</a:t>
          </a:r>
          <a:endParaRPr lang="en-US" sz="2600" kern="1200" dirty="0"/>
        </a:p>
      </dsp:txBody>
      <dsp:txXfrm>
        <a:off x="438980" y="807955"/>
        <a:ext cx="3251299" cy="2018726"/>
      </dsp:txXfrm>
    </dsp:sp>
    <dsp:sp modelId="{7227529B-D984-4092-87EB-7AD22BDCB76A}">
      <dsp:nvSpPr>
        <dsp:cNvPr id="0" name=""/>
        <dsp:cNvSpPr/>
      </dsp:nvSpPr>
      <dsp:spPr>
        <a:xfrm>
          <a:off x="4128298" y="388698"/>
          <a:ext cx="3376911" cy="214433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E42A723-3CAE-48CA-8424-174FB3849229}">
      <dsp:nvSpPr>
        <dsp:cNvPr id="0" name=""/>
        <dsp:cNvSpPr/>
      </dsp:nvSpPr>
      <dsp:spPr>
        <a:xfrm>
          <a:off x="4503511" y="745149"/>
          <a:ext cx="3376911" cy="214433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0" i="0" kern="1200" baseline="0"/>
            <a:t>Mean Squared Error of Apple is 0.00021</a:t>
          </a:r>
          <a:endParaRPr lang="en-US" sz="2600" kern="1200"/>
        </a:p>
      </dsp:txBody>
      <dsp:txXfrm>
        <a:off x="4566317" y="807955"/>
        <a:ext cx="3251299" cy="201872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17D4D9-B51B-4350-AEBD-E3551B0B2548}">
      <dsp:nvSpPr>
        <dsp:cNvPr id="0" name=""/>
        <dsp:cNvSpPr/>
      </dsp:nvSpPr>
      <dsp:spPr>
        <a:xfrm>
          <a:off x="1070" y="253537"/>
          <a:ext cx="3757375" cy="238593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2C502A-6A88-477B-BCF3-CF13A63C45EE}">
      <dsp:nvSpPr>
        <dsp:cNvPr id="0" name=""/>
        <dsp:cNvSpPr/>
      </dsp:nvSpPr>
      <dsp:spPr>
        <a:xfrm>
          <a:off x="418556" y="650149"/>
          <a:ext cx="3757375" cy="238593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2900" b="0" kern="1200" baseline="0" dirty="0"/>
            <a:t>Holt-Winters Exponential Smoothing</a:t>
          </a:r>
          <a:endParaRPr lang="en-US" sz="2900" kern="1200" dirty="0"/>
        </a:p>
      </dsp:txBody>
      <dsp:txXfrm>
        <a:off x="488438" y="720031"/>
        <a:ext cx="3617611" cy="2246169"/>
      </dsp:txXfrm>
    </dsp:sp>
    <dsp:sp modelId="{BFAF28A3-2757-431A-96D7-412DE8F2B404}">
      <dsp:nvSpPr>
        <dsp:cNvPr id="0" name=""/>
        <dsp:cNvSpPr/>
      </dsp:nvSpPr>
      <dsp:spPr>
        <a:xfrm>
          <a:off x="4593418" y="253537"/>
          <a:ext cx="3757375" cy="238593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B6B89D5-7DC1-442D-A43E-AD76ED7963D9}">
      <dsp:nvSpPr>
        <dsp:cNvPr id="0" name=""/>
        <dsp:cNvSpPr/>
      </dsp:nvSpPr>
      <dsp:spPr>
        <a:xfrm>
          <a:off x="5010904" y="650149"/>
          <a:ext cx="3757375" cy="238593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b="0" i="0" kern="1200" baseline="0"/>
            <a:t>Mean Squared Error of Amazon is 0.00032</a:t>
          </a:r>
          <a:endParaRPr lang="en-US" sz="2900" kern="1200"/>
        </a:p>
      </dsp:txBody>
      <dsp:txXfrm>
        <a:off x="5080786" y="720031"/>
        <a:ext cx="3617611" cy="224616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EEEAA08-A8AC-4E3A-8A63-D06C27035214}">
      <dsp:nvSpPr>
        <dsp:cNvPr id="0" name=""/>
        <dsp:cNvSpPr/>
      </dsp:nvSpPr>
      <dsp:spPr>
        <a:xfrm>
          <a:off x="1070" y="253537"/>
          <a:ext cx="3757375" cy="238593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DD3600-ADFC-4A18-BF9B-2B8299E9D416}">
      <dsp:nvSpPr>
        <dsp:cNvPr id="0" name=""/>
        <dsp:cNvSpPr/>
      </dsp:nvSpPr>
      <dsp:spPr>
        <a:xfrm>
          <a:off x="418556" y="650149"/>
          <a:ext cx="3757375" cy="238593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2900" b="0" kern="1200" baseline="0"/>
            <a:t>Holt-Winters Exponential Smoothing</a:t>
          </a:r>
          <a:endParaRPr lang="en-US" sz="2900" kern="1200"/>
        </a:p>
      </dsp:txBody>
      <dsp:txXfrm>
        <a:off x="488438" y="720031"/>
        <a:ext cx="3617611" cy="2246169"/>
      </dsp:txXfrm>
    </dsp:sp>
    <dsp:sp modelId="{4FC0462A-4C6A-4E9C-9CCE-5898DD7B55C3}">
      <dsp:nvSpPr>
        <dsp:cNvPr id="0" name=""/>
        <dsp:cNvSpPr/>
      </dsp:nvSpPr>
      <dsp:spPr>
        <a:xfrm>
          <a:off x="4593418" y="253537"/>
          <a:ext cx="3757375" cy="238593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9256C4-62BA-4121-BD5C-ACDD7E37FBCE}">
      <dsp:nvSpPr>
        <dsp:cNvPr id="0" name=""/>
        <dsp:cNvSpPr/>
      </dsp:nvSpPr>
      <dsp:spPr>
        <a:xfrm>
          <a:off x="5010904" y="650149"/>
          <a:ext cx="3757375" cy="238593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b="0" i="0" kern="1200" baseline="0"/>
            <a:t>Mean Squared Error of DBS is 0.00004</a:t>
          </a:r>
          <a:endParaRPr lang="en-US" sz="2900" kern="1200"/>
        </a:p>
      </dsp:txBody>
      <dsp:txXfrm>
        <a:off x="5080786" y="720031"/>
        <a:ext cx="3617611" cy="224616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45E0E1-9D04-4202-8ED5-935678660B7D}">
      <dsp:nvSpPr>
        <dsp:cNvPr id="0" name=""/>
        <dsp:cNvSpPr/>
      </dsp:nvSpPr>
      <dsp:spPr>
        <a:xfrm>
          <a:off x="0" y="17234"/>
          <a:ext cx="2597745" cy="1558647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kern="1200" baseline="0"/>
            <a:t>We went through preprocessing techniques such as imputing missing date values</a:t>
          </a:r>
          <a:endParaRPr lang="en-US" sz="1500" kern="1200"/>
        </a:p>
      </dsp:txBody>
      <dsp:txXfrm>
        <a:off x="0" y="17234"/>
        <a:ext cx="2597745" cy="1558647"/>
      </dsp:txXfrm>
    </dsp:sp>
    <dsp:sp modelId="{07C8DBD6-F391-47A7-8237-BD4A7D1D378C}">
      <dsp:nvSpPr>
        <dsp:cNvPr id="0" name=""/>
        <dsp:cNvSpPr/>
      </dsp:nvSpPr>
      <dsp:spPr>
        <a:xfrm>
          <a:off x="2857519" y="17234"/>
          <a:ext cx="2597745" cy="1558647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500" b="0" kern="1200" baseline="0"/>
            <a:t>We made sure that all the time series is stationary by differencing</a:t>
          </a:r>
          <a:endParaRPr lang="en-US" sz="1500" kern="1200"/>
        </a:p>
      </dsp:txBody>
      <dsp:txXfrm>
        <a:off x="2857519" y="17234"/>
        <a:ext cx="2597745" cy="1558647"/>
      </dsp:txXfrm>
    </dsp:sp>
    <dsp:sp modelId="{E90BF4E5-C4AA-4251-A86F-B58FD3A8ED94}">
      <dsp:nvSpPr>
        <dsp:cNvPr id="0" name=""/>
        <dsp:cNvSpPr/>
      </dsp:nvSpPr>
      <dsp:spPr>
        <a:xfrm>
          <a:off x="5715039" y="17234"/>
          <a:ext cx="2597745" cy="1558647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500" b="0" kern="1200" baseline="0"/>
            <a:t>We tuned the hyperparameters of the models</a:t>
          </a:r>
          <a:endParaRPr lang="en-US" sz="1500" kern="1200"/>
        </a:p>
      </dsp:txBody>
      <dsp:txXfrm>
        <a:off x="5715039" y="17234"/>
        <a:ext cx="2597745" cy="1558647"/>
      </dsp:txXfrm>
    </dsp:sp>
    <dsp:sp modelId="{8755C221-1D30-4FE9-A9CF-5668FA97C23F}">
      <dsp:nvSpPr>
        <dsp:cNvPr id="0" name=""/>
        <dsp:cNvSpPr/>
      </dsp:nvSpPr>
      <dsp:spPr>
        <a:xfrm>
          <a:off x="1428759" y="1835655"/>
          <a:ext cx="2597745" cy="1558647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500" b="0" kern="1200" baseline="0"/>
            <a:t>Scored the models based on Mean Squared Error </a:t>
          </a:r>
          <a:endParaRPr lang="en-US" sz="1500" kern="1200"/>
        </a:p>
      </dsp:txBody>
      <dsp:txXfrm>
        <a:off x="1428759" y="1835655"/>
        <a:ext cx="2597745" cy="1558647"/>
      </dsp:txXfrm>
    </dsp:sp>
    <dsp:sp modelId="{1EAB77AF-7DEE-4FBA-A56D-4A77D34B012C}">
      <dsp:nvSpPr>
        <dsp:cNvPr id="0" name=""/>
        <dsp:cNvSpPr/>
      </dsp:nvSpPr>
      <dsp:spPr>
        <a:xfrm>
          <a:off x="4286279" y="1835655"/>
          <a:ext cx="2597745" cy="1558647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500" b="0" kern="1200" baseline="0"/>
            <a:t>Found the best model for Each Stock</a:t>
          </a:r>
          <a:endParaRPr lang="en-US" sz="1500" kern="1200"/>
        </a:p>
      </dsp:txBody>
      <dsp:txXfrm>
        <a:off x="4286279" y="1835655"/>
        <a:ext cx="2597745" cy="155864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B0F7D69-D93C-4C38-A23D-76E000D691CD}"/>
              </a:ext>
            </a:extLst>
          </p:cNvPr>
          <p:cNvSpPr/>
          <p:nvPr/>
        </p:nvSpPr>
        <p:spPr>
          <a:xfrm>
            <a:off x="0" y="0"/>
            <a:ext cx="3496422" cy="6858000"/>
          </a:xfrm>
          <a:custGeom>
            <a:avLst/>
            <a:gdLst>
              <a:gd name="connsiteX0" fmla="*/ 0 w 3496422"/>
              <a:gd name="connsiteY0" fmla="*/ 0 h 6858000"/>
              <a:gd name="connsiteX1" fmla="*/ 1873399 w 3496422"/>
              <a:gd name="connsiteY1" fmla="*/ 0 h 6858000"/>
              <a:gd name="connsiteX2" fmla="*/ 1895523 w 3496422"/>
              <a:gd name="connsiteY2" fmla="*/ 14997 h 6858000"/>
              <a:gd name="connsiteX3" fmla="*/ 3496422 w 3496422"/>
              <a:gd name="connsiteY3" fmla="*/ 3621656 h 6858000"/>
              <a:gd name="connsiteX4" fmla="*/ 1622072 w 3496422"/>
              <a:gd name="connsiteY4" fmla="*/ 6374814 h 6858000"/>
              <a:gd name="connsiteX5" fmla="*/ 1105424 w 3496422"/>
              <a:gd name="connsiteY5" fmla="*/ 6780599 h 6858000"/>
              <a:gd name="connsiteX6" fmla="*/ 993668 w 3496422"/>
              <a:gd name="connsiteY6" fmla="*/ 6858000 h 6858000"/>
              <a:gd name="connsiteX7" fmla="*/ 0 w 3496422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54295" y="1346268"/>
            <a:ext cx="7060135" cy="3285207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54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62312" y="4631475"/>
            <a:ext cx="7052117" cy="1150200"/>
          </a:xfrm>
        </p:spPr>
        <p:txBody>
          <a:bodyPr lIns="109728" tIns="109728" rIns="109728" bIns="91440" anchor="t">
            <a:normAutofit/>
          </a:bodyPr>
          <a:lstStyle>
            <a:lvl1pPr marL="0" indent="0" algn="l">
              <a:lnSpc>
                <a:spcPct val="130000"/>
              </a:lnSpc>
              <a:buNone/>
              <a:defRPr sz="24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123E5C65-E22A-4865-9449-10140D62B65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54295" y="617415"/>
            <a:ext cx="7123723" cy="457200"/>
          </a:xfrm>
        </p:spPr>
        <p:txBody>
          <a:bodyPr/>
          <a:lstStyle>
            <a:lvl1pPr algn="l">
              <a:defRPr/>
            </a:lvl1pPr>
          </a:lstStyle>
          <a:p>
            <a:fld id="{12241623-A064-4BED-B073-BA4D61433402}" type="datetime1">
              <a:rPr lang="en-US" smtClean="0"/>
              <a:t>2/12/2024</a:t>
            </a:fld>
            <a:endParaRPr lang="en-US" dirty="0"/>
          </a:p>
        </p:txBody>
      </p: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id="{EF9C3DE0-E7F5-4B4D-B5AF-CDE724CE7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4295" y="6170490"/>
            <a:ext cx="5588349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48C1E146-840A-4217-B63E-62E5CF890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5600" y="6170490"/>
            <a:ext cx="1198829" cy="457200"/>
          </a:xfrm>
        </p:spPr>
        <p:txBody>
          <a:bodyPr/>
          <a:lstStyle>
            <a:lvl1pPr algn="r">
              <a:defRPr/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8CD419D4-EA9D-42D9-BF62-B07F0B7B672B}"/>
              </a:ext>
            </a:extLst>
          </p:cNvPr>
          <p:cNvSpPr/>
          <p:nvPr/>
        </p:nvSpPr>
        <p:spPr>
          <a:xfrm>
            <a:off x="1375409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1C6FEC9B-9608-4181-A9E5-A1B80E72021C}"/>
              </a:ext>
            </a:extLst>
          </p:cNvPr>
          <p:cNvSpPr/>
          <p:nvPr/>
        </p:nvSpPr>
        <p:spPr>
          <a:xfrm>
            <a:off x="1155402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B1564ED-F26F-451D-97D6-A6EC3E83FD55}"/>
              </a:ext>
            </a:extLst>
          </p:cNvPr>
          <p:cNvSpPr/>
          <p:nvPr/>
        </p:nvSpPr>
        <p:spPr>
          <a:xfrm>
            <a:off x="924161" y="0"/>
            <a:ext cx="2261351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546653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6397E4A-EB6A-4FA6-AA4F-69EA0C70F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6ED0C-1DA7-41F0-94CF-6218B1FEDFF1}" type="datetime1">
              <a:rPr lang="en-US" smtClean="0"/>
              <a:t>2/12/2024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51A2F5D-7AC4-4F91-965A-7B6A45D6F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6E8B86-CDB8-482F-9D9F-1BFDA3638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71212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77965" y="507037"/>
            <a:ext cx="1571626" cy="533993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33700" y="524373"/>
            <a:ext cx="5959577" cy="532259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277965" y="6296615"/>
            <a:ext cx="2505996" cy="365125"/>
          </a:xfrm>
        </p:spPr>
        <p:txBody>
          <a:bodyPr/>
          <a:lstStyle/>
          <a:p>
            <a:fld id="{EECF02AB-6034-4B88-BC5A-7C17CB0EF809}" type="datetime1">
              <a:rPr lang="en-US" smtClean="0"/>
              <a:t>2/12/2024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33699" y="6296615"/>
            <a:ext cx="595957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8734643" y="2853201"/>
            <a:ext cx="5383267" cy="604269"/>
          </a:xfrm>
        </p:spPr>
        <p:txBody>
          <a:bodyPr/>
          <a:lstStyle>
            <a:lvl1pPr algn="l">
              <a:defRPr/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 title="Rule Line">
            <a:extLst>
              <a:ext uri="{FF2B5EF4-FFF2-40B4-BE49-F238E27FC236}">
                <a16:creationId xmlns:a16="http://schemas.microsoft.com/office/drawing/2014/main" id="{A1005B08-D2D4-455C-AA62-1200E43E7AF9}"/>
              </a:ext>
            </a:extLst>
          </p:cNvPr>
          <p:cNvCxnSpPr/>
          <p:nvPr/>
        </p:nvCxnSpPr>
        <p:spPr>
          <a:xfrm>
            <a:off x="9111582" y="571502"/>
            <a:ext cx="0" cy="5275467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71516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6923EF53-7767-4C94-BEF6-D45292794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3E5F3-28EE-488F-BD53-B744C06C3DEC}" type="datetime1">
              <a:rPr lang="en-US" smtClean="0"/>
              <a:t>2/12/2024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ACF12700-F905-4CFA-970C-C81E05A64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A1B1EE2-BCA3-432B-A32D-B04C7F1DD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62369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B84A89F5-6982-40AE-8108-88B93E85C8FF}"/>
              </a:ext>
            </a:extLst>
          </p:cNvPr>
          <p:cNvGrpSpPr/>
          <p:nvPr/>
        </p:nvGrpSpPr>
        <p:grpSpPr>
          <a:xfrm>
            <a:off x="3124577" y="0"/>
            <a:ext cx="4389519" cy="2916937"/>
            <a:chOff x="3124577" y="0"/>
            <a:chExt cx="4389519" cy="2916937"/>
          </a:xfrm>
        </p:grpSpPr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B80BED93-E30B-4492-A268-84C33CA4F067}"/>
                </a:ext>
              </a:extLst>
            </p:cNvPr>
            <p:cNvSpPr/>
            <p:nvPr/>
          </p:nvSpPr>
          <p:spPr>
            <a:xfrm>
              <a:off x="3320637" y="0"/>
              <a:ext cx="4013331" cy="2742133"/>
            </a:xfrm>
            <a:custGeom>
              <a:avLst/>
              <a:gdLst>
                <a:gd name="connsiteX0" fmla="*/ 294151 w 4013331"/>
                <a:gd name="connsiteY0" fmla="*/ 0 h 2742133"/>
                <a:gd name="connsiteX1" fmla="*/ 3844057 w 4013331"/>
                <a:gd name="connsiteY1" fmla="*/ 0 h 2742133"/>
                <a:gd name="connsiteX2" fmla="*/ 3892490 w 4013331"/>
                <a:gd name="connsiteY2" fmla="*/ 131440 h 2742133"/>
                <a:gd name="connsiteX3" fmla="*/ 4013331 w 4013331"/>
                <a:gd name="connsiteY3" fmla="*/ 941251 h 2742133"/>
                <a:gd name="connsiteX4" fmla="*/ 3804827 w 4013331"/>
                <a:gd name="connsiteY4" fmla="*/ 1540292 h 2742133"/>
                <a:gd name="connsiteX5" fmla="*/ 3187498 w 4013331"/>
                <a:gd name="connsiteY5" fmla="*/ 2098087 h 2742133"/>
                <a:gd name="connsiteX6" fmla="*/ 3051769 w 4013331"/>
                <a:gd name="connsiteY6" fmla="*/ 2204787 h 2742133"/>
                <a:gd name="connsiteX7" fmla="*/ 1936476 w 4013331"/>
                <a:gd name="connsiteY7" fmla="*/ 2742133 h 2742133"/>
                <a:gd name="connsiteX8" fmla="*/ 467303 w 4013331"/>
                <a:gd name="connsiteY8" fmla="*/ 1868695 h 2742133"/>
                <a:gd name="connsiteX9" fmla="*/ 310732 w 4013331"/>
                <a:gd name="connsiteY9" fmla="*/ 1645244 h 2742133"/>
                <a:gd name="connsiteX10" fmla="*/ 0 w 4013331"/>
                <a:gd name="connsiteY10" fmla="*/ 941251 h 2742133"/>
                <a:gd name="connsiteX11" fmla="*/ 187749 w 4013331"/>
                <a:gd name="connsiteY11" fmla="*/ 183076 h 2742133"/>
                <a:gd name="connsiteX12" fmla="*/ 288888 w 4013331"/>
                <a:gd name="connsiteY12" fmla="*/ 7329 h 2742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13331" h="2742133">
                  <a:moveTo>
                    <a:pt x="294151" y="0"/>
                  </a:moveTo>
                  <a:lnTo>
                    <a:pt x="3844057" y="0"/>
                  </a:lnTo>
                  <a:lnTo>
                    <a:pt x="3892490" y="131440"/>
                  </a:lnTo>
                  <a:cubicBezTo>
                    <a:pt x="3971777" y="378867"/>
                    <a:pt x="4013331" y="652783"/>
                    <a:pt x="4013331" y="941251"/>
                  </a:cubicBezTo>
                  <a:cubicBezTo>
                    <a:pt x="4013331" y="1171430"/>
                    <a:pt x="3948997" y="1356167"/>
                    <a:pt x="3804827" y="1540292"/>
                  </a:cubicBezTo>
                  <a:cubicBezTo>
                    <a:pt x="3654026" y="1732895"/>
                    <a:pt x="3427436" y="1910292"/>
                    <a:pt x="3187498" y="2098087"/>
                  </a:cubicBezTo>
                  <a:cubicBezTo>
                    <a:pt x="3143231" y="2132693"/>
                    <a:pt x="3097499" y="2168522"/>
                    <a:pt x="3051769" y="2204787"/>
                  </a:cubicBezTo>
                  <a:cubicBezTo>
                    <a:pt x="2642425" y="2529345"/>
                    <a:pt x="2343664" y="2742133"/>
                    <a:pt x="1936476" y="2742133"/>
                  </a:cubicBezTo>
                  <a:cubicBezTo>
                    <a:pt x="1316045" y="2742133"/>
                    <a:pt x="876647" y="2480932"/>
                    <a:pt x="467303" y="1868695"/>
                  </a:cubicBezTo>
                  <a:cubicBezTo>
                    <a:pt x="413736" y="1788559"/>
                    <a:pt x="361372" y="1715679"/>
                    <a:pt x="310732" y="1645244"/>
                  </a:cubicBezTo>
                  <a:cubicBezTo>
                    <a:pt x="100850" y="1353195"/>
                    <a:pt x="0" y="1201315"/>
                    <a:pt x="0" y="941251"/>
                  </a:cubicBezTo>
                  <a:cubicBezTo>
                    <a:pt x="0" y="683021"/>
                    <a:pt x="63214" y="427935"/>
                    <a:pt x="187749" y="183076"/>
                  </a:cubicBezTo>
                  <a:cubicBezTo>
                    <a:pt x="218215" y="123194"/>
                    <a:pt x="251953" y="64578"/>
                    <a:pt x="288888" y="7329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965F60C1-CD8B-4326-9B24-3D197CF382A6}"/>
                </a:ext>
              </a:extLst>
            </p:cNvPr>
            <p:cNvSpPr/>
            <p:nvPr/>
          </p:nvSpPr>
          <p:spPr>
            <a:xfrm>
              <a:off x="3566319" y="0"/>
              <a:ext cx="3401415" cy="2440484"/>
            </a:xfrm>
            <a:custGeom>
              <a:avLst/>
              <a:gdLst>
                <a:gd name="connsiteX0" fmla="*/ 332917 w 3401415"/>
                <a:gd name="connsiteY0" fmla="*/ 0 h 2440484"/>
                <a:gd name="connsiteX1" fmla="*/ 3207137 w 3401415"/>
                <a:gd name="connsiteY1" fmla="*/ 0 h 2440484"/>
                <a:gd name="connsiteX2" fmla="*/ 3242654 w 3401415"/>
                <a:gd name="connsiteY2" fmla="*/ 74937 h 2440484"/>
                <a:gd name="connsiteX3" fmla="*/ 3401415 w 3401415"/>
                <a:gd name="connsiteY3" fmla="*/ 914184 h 2440484"/>
                <a:gd name="connsiteX4" fmla="*/ 3224702 w 3401415"/>
                <a:gd name="connsiteY4" fmla="*/ 1421888 h 2440484"/>
                <a:gd name="connsiteX5" fmla="*/ 2701498 w 3401415"/>
                <a:gd name="connsiteY5" fmla="*/ 1894635 h 2440484"/>
                <a:gd name="connsiteX6" fmla="*/ 2586463 w 3401415"/>
                <a:gd name="connsiteY6" fmla="*/ 1985068 h 2440484"/>
                <a:gd name="connsiteX7" fmla="*/ 1641219 w 3401415"/>
                <a:gd name="connsiteY7" fmla="*/ 2440484 h 2440484"/>
                <a:gd name="connsiteX8" fmla="*/ 396053 w 3401415"/>
                <a:gd name="connsiteY8" fmla="*/ 1700219 h 2440484"/>
                <a:gd name="connsiteX9" fmla="*/ 263354 w 3401415"/>
                <a:gd name="connsiteY9" fmla="*/ 1510839 h 2440484"/>
                <a:gd name="connsiteX10" fmla="*/ 0 w 3401415"/>
                <a:gd name="connsiteY10" fmla="*/ 914184 h 2440484"/>
                <a:gd name="connsiteX11" fmla="*/ 159122 w 3401415"/>
                <a:gd name="connsiteY11" fmla="*/ 271610 h 2440484"/>
                <a:gd name="connsiteX12" fmla="*/ 244841 w 3401415"/>
                <a:gd name="connsiteY12" fmla="*/ 122658 h 2440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01415" h="2440484">
                  <a:moveTo>
                    <a:pt x="332917" y="0"/>
                  </a:moveTo>
                  <a:lnTo>
                    <a:pt x="3207137" y="0"/>
                  </a:lnTo>
                  <a:lnTo>
                    <a:pt x="3242654" y="74937"/>
                  </a:lnTo>
                  <a:cubicBezTo>
                    <a:pt x="3346386" y="322243"/>
                    <a:pt x="3401415" y="608579"/>
                    <a:pt x="3401415" y="914184"/>
                  </a:cubicBezTo>
                  <a:cubicBezTo>
                    <a:pt x="3401415" y="1109268"/>
                    <a:pt x="3346890" y="1265837"/>
                    <a:pt x="3224702" y="1421888"/>
                  </a:cubicBezTo>
                  <a:cubicBezTo>
                    <a:pt x="3096894" y="1585125"/>
                    <a:pt x="2904852" y="1735475"/>
                    <a:pt x="2701498" y="1894635"/>
                  </a:cubicBezTo>
                  <a:cubicBezTo>
                    <a:pt x="2663980" y="1923966"/>
                    <a:pt x="2625221" y="1954332"/>
                    <a:pt x="2586463" y="1985068"/>
                  </a:cubicBezTo>
                  <a:cubicBezTo>
                    <a:pt x="2239532" y="2260140"/>
                    <a:pt x="1986324" y="2440484"/>
                    <a:pt x="1641219" y="2440484"/>
                  </a:cubicBezTo>
                  <a:cubicBezTo>
                    <a:pt x="1115386" y="2440484"/>
                    <a:pt x="742984" y="2219109"/>
                    <a:pt x="396053" y="1700219"/>
                  </a:cubicBezTo>
                  <a:cubicBezTo>
                    <a:pt x="350653" y="1632303"/>
                    <a:pt x="306273" y="1570535"/>
                    <a:pt x="263354" y="1510839"/>
                  </a:cubicBezTo>
                  <a:cubicBezTo>
                    <a:pt x="85473" y="1263318"/>
                    <a:pt x="0" y="1134597"/>
                    <a:pt x="0" y="914184"/>
                  </a:cubicBezTo>
                  <a:cubicBezTo>
                    <a:pt x="0" y="695327"/>
                    <a:pt x="53576" y="479135"/>
                    <a:pt x="159122" y="271610"/>
                  </a:cubicBezTo>
                  <a:cubicBezTo>
                    <a:pt x="184943" y="220858"/>
                    <a:pt x="213538" y="171179"/>
                    <a:pt x="244841" y="122658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69511D06-104E-440E-8049-4CDCE4B87E96}"/>
                </a:ext>
              </a:extLst>
            </p:cNvPr>
            <p:cNvSpPr/>
            <p:nvPr/>
          </p:nvSpPr>
          <p:spPr>
            <a:xfrm>
              <a:off x="3232490" y="0"/>
              <a:ext cx="4164597" cy="2817185"/>
            </a:xfrm>
            <a:custGeom>
              <a:avLst/>
              <a:gdLst>
                <a:gd name="connsiteX0" fmla="*/ 237339 w 4130517"/>
                <a:gd name="connsiteY0" fmla="*/ 0 h 2806419"/>
                <a:gd name="connsiteX1" fmla="*/ 3997489 w 4130517"/>
                <a:gd name="connsiteY1" fmla="*/ 0 h 2806419"/>
                <a:gd name="connsiteX2" fmla="*/ 4006148 w 4130517"/>
                <a:gd name="connsiteY2" fmla="*/ 24333 h 2806419"/>
                <a:gd name="connsiteX3" fmla="*/ 4130517 w 4130517"/>
                <a:gd name="connsiteY3" fmla="*/ 887307 h 2806419"/>
                <a:gd name="connsiteX4" fmla="*/ 3915925 w 4130517"/>
                <a:gd name="connsiteY4" fmla="*/ 1525677 h 2806419"/>
                <a:gd name="connsiteX5" fmla="*/ 3280571 w 4130517"/>
                <a:gd name="connsiteY5" fmla="*/ 2120090 h 2806419"/>
                <a:gd name="connsiteX6" fmla="*/ 3140878 w 4130517"/>
                <a:gd name="connsiteY6" fmla="*/ 2233796 h 2806419"/>
                <a:gd name="connsiteX7" fmla="*/ 1993019 w 4130517"/>
                <a:gd name="connsiteY7" fmla="*/ 2806419 h 2806419"/>
                <a:gd name="connsiteX8" fmla="*/ 480948 w 4130517"/>
                <a:gd name="connsiteY8" fmla="*/ 1875638 h 2806419"/>
                <a:gd name="connsiteX9" fmla="*/ 319805 w 4130517"/>
                <a:gd name="connsiteY9" fmla="*/ 1637519 h 2806419"/>
                <a:gd name="connsiteX10" fmla="*/ 0 w 4130517"/>
                <a:gd name="connsiteY10" fmla="*/ 887307 h 2806419"/>
                <a:gd name="connsiteX11" fmla="*/ 193231 w 4130517"/>
                <a:gd name="connsiteY11" fmla="*/ 79360 h 2806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130517" h="2806419">
                  <a:moveTo>
                    <a:pt x="237339" y="0"/>
                  </a:moveTo>
                  <a:lnTo>
                    <a:pt x="3997489" y="0"/>
                  </a:lnTo>
                  <a:lnTo>
                    <a:pt x="4006148" y="24333"/>
                  </a:lnTo>
                  <a:cubicBezTo>
                    <a:pt x="4087750" y="288004"/>
                    <a:pt x="4130517" y="579903"/>
                    <a:pt x="4130517" y="887307"/>
                  </a:cubicBezTo>
                  <a:cubicBezTo>
                    <a:pt x="4130517" y="1132599"/>
                    <a:pt x="4064304" y="1329464"/>
                    <a:pt x="3915925" y="1525677"/>
                  </a:cubicBezTo>
                  <a:cubicBezTo>
                    <a:pt x="3760721" y="1730924"/>
                    <a:pt x="3527514" y="1919967"/>
                    <a:pt x="3280571" y="2120090"/>
                  </a:cubicBezTo>
                  <a:cubicBezTo>
                    <a:pt x="3235011" y="2156968"/>
                    <a:pt x="3187944" y="2195151"/>
                    <a:pt x="3140878" y="2233796"/>
                  </a:cubicBezTo>
                  <a:cubicBezTo>
                    <a:pt x="2719582" y="2579662"/>
                    <a:pt x="2412097" y="2806419"/>
                    <a:pt x="1993019" y="2806419"/>
                  </a:cubicBezTo>
                  <a:cubicBezTo>
                    <a:pt x="1354472" y="2806419"/>
                    <a:pt x="902244" y="2528070"/>
                    <a:pt x="480948" y="1875638"/>
                  </a:cubicBezTo>
                  <a:cubicBezTo>
                    <a:pt x="425816" y="1790244"/>
                    <a:pt x="371924" y="1712578"/>
                    <a:pt x="319805" y="1637519"/>
                  </a:cubicBezTo>
                  <a:cubicBezTo>
                    <a:pt x="103795" y="1326296"/>
                    <a:pt x="0" y="1164446"/>
                    <a:pt x="0" y="887307"/>
                  </a:cubicBezTo>
                  <a:cubicBezTo>
                    <a:pt x="0" y="612125"/>
                    <a:pt x="65060" y="340293"/>
                    <a:pt x="193231" y="79360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64F6B39-7B0A-4839-9F52-1FFA2044F248}"/>
                </a:ext>
              </a:extLst>
            </p:cNvPr>
            <p:cNvSpPr/>
            <p:nvPr/>
          </p:nvSpPr>
          <p:spPr>
            <a:xfrm>
              <a:off x="3124577" y="0"/>
              <a:ext cx="4389519" cy="2916937"/>
            </a:xfrm>
            <a:custGeom>
              <a:avLst/>
              <a:gdLst>
                <a:gd name="connsiteX0" fmla="*/ 208215 w 4389519"/>
                <a:gd name="connsiteY0" fmla="*/ 0 h 2916937"/>
                <a:gd name="connsiteX1" fmla="*/ 4284014 w 4389519"/>
                <a:gd name="connsiteY1" fmla="*/ 0 h 2916937"/>
                <a:gd name="connsiteX2" fmla="*/ 4335794 w 4389519"/>
                <a:gd name="connsiteY2" fmla="*/ 207911 h 2916937"/>
                <a:gd name="connsiteX3" fmla="*/ 4376420 w 4389519"/>
                <a:gd name="connsiteY3" fmla="*/ 1078865 h 2916937"/>
                <a:gd name="connsiteX4" fmla="*/ 4090147 w 4389519"/>
                <a:gd name="connsiteY4" fmla="*/ 1734728 h 2916937"/>
                <a:gd name="connsiteX5" fmla="*/ 3362552 w 4389519"/>
                <a:gd name="connsiteY5" fmla="*/ 2305097 h 2916937"/>
                <a:gd name="connsiteX6" fmla="*/ 3204152 w 4389519"/>
                <a:gd name="connsiteY6" fmla="*/ 2412521 h 2916937"/>
                <a:gd name="connsiteX7" fmla="*/ 1936072 w 4389519"/>
                <a:gd name="connsiteY7" fmla="*/ 2912360 h 2916937"/>
                <a:gd name="connsiteX8" fmla="*/ 421690 w 4389519"/>
                <a:gd name="connsiteY8" fmla="*/ 1787063 h 2916937"/>
                <a:gd name="connsiteX9" fmla="*/ 273167 w 4389519"/>
                <a:gd name="connsiteY9" fmla="*/ 1520080 h 2916937"/>
                <a:gd name="connsiteX10" fmla="*/ 4118 w 4389519"/>
                <a:gd name="connsiteY10" fmla="*/ 696338 h 2916937"/>
                <a:gd name="connsiteX11" fmla="*/ 175984 w 4389519"/>
                <a:gd name="connsiteY11" fmla="*/ 60381 h 2916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89519" h="2916937">
                  <a:moveTo>
                    <a:pt x="208215" y="0"/>
                  </a:moveTo>
                  <a:lnTo>
                    <a:pt x="4284014" y="0"/>
                  </a:lnTo>
                  <a:lnTo>
                    <a:pt x="4335794" y="207911"/>
                  </a:lnTo>
                  <a:cubicBezTo>
                    <a:pt x="4388748" y="479686"/>
                    <a:pt x="4403109" y="773803"/>
                    <a:pt x="4376420" y="1078865"/>
                  </a:cubicBezTo>
                  <a:cubicBezTo>
                    <a:pt x="4353703" y="1338514"/>
                    <a:pt x="4265383" y="1540772"/>
                    <a:pt x="4090147" y="1734728"/>
                  </a:cubicBezTo>
                  <a:cubicBezTo>
                    <a:pt x="3906850" y="1937616"/>
                    <a:pt x="3642485" y="2116128"/>
                    <a:pt x="3362552" y="2305097"/>
                  </a:cubicBezTo>
                  <a:cubicBezTo>
                    <a:pt x="3310910" y="2339914"/>
                    <a:pt x="3257553" y="2375972"/>
                    <a:pt x="3204152" y="2412521"/>
                  </a:cubicBezTo>
                  <a:cubicBezTo>
                    <a:pt x="2726165" y="2739616"/>
                    <a:pt x="2379682" y="2951171"/>
                    <a:pt x="1936072" y="2912360"/>
                  </a:cubicBezTo>
                  <a:cubicBezTo>
                    <a:pt x="1260148" y="2853224"/>
                    <a:pt x="807225" y="2516700"/>
                    <a:pt x="421690" y="1787063"/>
                  </a:cubicBezTo>
                  <a:cubicBezTo>
                    <a:pt x="371240" y="1691563"/>
                    <a:pt x="321385" y="1604361"/>
                    <a:pt x="273167" y="1520080"/>
                  </a:cubicBezTo>
                  <a:cubicBezTo>
                    <a:pt x="73334" y="1170636"/>
                    <a:pt x="-21548" y="989700"/>
                    <a:pt x="4118" y="696338"/>
                  </a:cubicBezTo>
                  <a:cubicBezTo>
                    <a:pt x="23232" y="477870"/>
                    <a:pt x="80908" y="264786"/>
                    <a:pt x="175984" y="60381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03099122-D80B-4389-A1CF-52C635217F4B}"/>
              </a:ext>
            </a:extLst>
          </p:cNvPr>
          <p:cNvGrpSpPr/>
          <p:nvPr/>
        </p:nvGrpSpPr>
        <p:grpSpPr>
          <a:xfrm>
            <a:off x="8122942" y="0"/>
            <a:ext cx="4069058" cy="3547008"/>
            <a:chOff x="8122942" y="0"/>
            <a:chExt cx="4069058" cy="3547008"/>
          </a:xfrm>
        </p:grpSpPr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CA535D59-CDAA-4AA9-84AC-A6142E857FE2}"/>
                </a:ext>
              </a:extLst>
            </p:cNvPr>
            <p:cNvSpPr/>
            <p:nvPr/>
          </p:nvSpPr>
          <p:spPr>
            <a:xfrm>
              <a:off x="8122942" y="0"/>
              <a:ext cx="4069058" cy="3547008"/>
            </a:xfrm>
            <a:custGeom>
              <a:avLst/>
              <a:gdLst>
                <a:gd name="connsiteX0" fmla="*/ 305212 w 4069058"/>
                <a:gd name="connsiteY0" fmla="*/ 0 h 3547008"/>
                <a:gd name="connsiteX1" fmla="*/ 4069058 w 4069058"/>
                <a:gd name="connsiteY1" fmla="*/ 0 h 3547008"/>
                <a:gd name="connsiteX2" fmla="*/ 4069058 w 4069058"/>
                <a:gd name="connsiteY2" fmla="*/ 2865785 h 3547008"/>
                <a:gd name="connsiteX3" fmla="*/ 3996814 w 4069058"/>
                <a:gd name="connsiteY3" fmla="*/ 2947457 h 3547008"/>
                <a:gd name="connsiteX4" fmla="*/ 2732780 w 4069058"/>
                <a:gd name="connsiteY4" fmla="*/ 3541640 h 3547008"/>
                <a:gd name="connsiteX5" fmla="*/ 1317550 w 4069058"/>
                <a:gd name="connsiteY5" fmla="*/ 3015110 h 3547008"/>
                <a:gd name="connsiteX6" fmla="*/ 1140977 w 4069058"/>
                <a:gd name="connsiteY6" fmla="*/ 2901419 h 3547008"/>
                <a:gd name="connsiteX7" fmla="*/ 330269 w 4069058"/>
                <a:gd name="connsiteY7" fmla="*/ 2297252 h 3547008"/>
                <a:gd name="connsiteX8" fmla="*/ 13299 w 4069058"/>
                <a:gd name="connsiteY8" fmla="*/ 1599966 h 3547008"/>
                <a:gd name="connsiteX9" fmla="*/ 217457 w 4069058"/>
                <a:gd name="connsiteY9" fmla="*/ 178659 h 3547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69058" h="3547008">
                  <a:moveTo>
                    <a:pt x="305212" y="0"/>
                  </a:moveTo>
                  <a:lnTo>
                    <a:pt x="4069058" y="0"/>
                  </a:lnTo>
                  <a:lnTo>
                    <a:pt x="4069058" y="2865785"/>
                  </a:lnTo>
                  <a:lnTo>
                    <a:pt x="3996814" y="2947457"/>
                  </a:lnTo>
                  <a:cubicBezTo>
                    <a:pt x="3654887" y="3311545"/>
                    <a:pt x="3252443" y="3496175"/>
                    <a:pt x="2732780" y="3541640"/>
                  </a:cubicBezTo>
                  <a:cubicBezTo>
                    <a:pt x="2236701" y="3585041"/>
                    <a:pt x="1850359" y="3361306"/>
                    <a:pt x="1317550" y="3015110"/>
                  </a:cubicBezTo>
                  <a:cubicBezTo>
                    <a:pt x="1258026" y="2976425"/>
                    <a:pt x="1198546" y="2938265"/>
                    <a:pt x="1140977" y="2901419"/>
                  </a:cubicBezTo>
                  <a:cubicBezTo>
                    <a:pt x="828927" y="2701433"/>
                    <a:pt x="534230" y="2512513"/>
                    <a:pt x="330269" y="2297252"/>
                  </a:cubicBezTo>
                  <a:cubicBezTo>
                    <a:pt x="135278" y="2091465"/>
                    <a:pt x="37487" y="1876435"/>
                    <a:pt x="13299" y="1599966"/>
                  </a:cubicBezTo>
                  <a:cubicBezTo>
                    <a:pt x="-32170" y="1080250"/>
                    <a:pt x="39709" y="589889"/>
                    <a:pt x="217457" y="178659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CD6948CC-6D51-4092-887C-B0664DC102C7}"/>
                </a:ext>
              </a:extLst>
            </p:cNvPr>
            <p:cNvSpPr/>
            <p:nvPr/>
          </p:nvSpPr>
          <p:spPr>
            <a:xfrm flipH="1">
              <a:off x="8319994" y="0"/>
              <a:ext cx="3872006" cy="3321595"/>
            </a:xfrm>
            <a:custGeom>
              <a:avLst/>
              <a:gdLst>
                <a:gd name="connsiteX0" fmla="*/ 3466434 w 3872006"/>
                <a:gd name="connsiteY0" fmla="*/ 0 h 3321595"/>
                <a:gd name="connsiteX1" fmla="*/ 65800 w 3872006"/>
                <a:gd name="connsiteY1" fmla="*/ 0 h 3321595"/>
                <a:gd name="connsiteX2" fmla="*/ 0 w 3872006"/>
                <a:gd name="connsiteY2" fmla="*/ 59511 h 3321595"/>
                <a:gd name="connsiteX3" fmla="*/ 0 w 3872006"/>
                <a:gd name="connsiteY3" fmla="*/ 2518435 h 3321595"/>
                <a:gd name="connsiteX4" fmla="*/ 80122 w 3872006"/>
                <a:gd name="connsiteY4" fmla="*/ 2618704 h 3321595"/>
                <a:gd name="connsiteX5" fmla="*/ 1549501 w 3872006"/>
                <a:gd name="connsiteY5" fmla="*/ 3321595 h 3321595"/>
                <a:gd name="connsiteX6" fmla="*/ 2796711 w 3872006"/>
                <a:gd name="connsiteY6" fmla="*/ 2749441 h 3321595"/>
                <a:gd name="connsiteX7" fmla="*/ 2948494 w 3872006"/>
                <a:gd name="connsiteY7" fmla="*/ 2635829 h 3321595"/>
                <a:gd name="connsiteX8" fmla="*/ 3638840 w 3872006"/>
                <a:gd name="connsiteY8" fmla="*/ 2041901 h 3321595"/>
                <a:gd name="connsiteX9" fmla="*/ 3872006 w 3872006"/>
                <a:gd name="connsiteY9" fmla="*/ 1404055 h 3321595"/>
                <a:gd name="connsiteX10" fmla="*/ 3467973 w 3872006"/>
                <a:gd name="connsiteY10" fmla="*/ 1974 h 332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72006" h="3321595">
                  <a:moveTo>
                    <a:pt x="3466434" y="0"/>
                  </a:moveTo>
                  <a:lnTo>
                    <a:pt x="65800" y="0"/>
                  </a:lnTo>
                  <a:lnTo>
                    <a:pt x="0" y="59511"/>
                  </a:lnTo>
                  <a:lnTo>
                    <a:pt x="0" y="2518435"/>
                  </a:lnTo>
                  <a:lnTo>
                    <a:pt x="80122" y="2618704"/>
                  </a:lnTo>
                  <a:cubicBezTo>
                    <a:pt x="490323" y="3108658"/>
                    <a:pt x="942414" y="3321595"/>
                    <a:pt x="1549501" y="3321595"/>
                  </a:cubicBezTo>
                  <a:cubicBezTo>
                    <a:pt x="2004852" y="3321595"/>
                    <a:pt x="2338950" y="3095023"/>
                    <a:pt x="2796711" y="2749441"/>
                  </a:cubicBezTo>
                  <a:cubicBezTo>
                    <a:pt x="2847850" y="2710827"/>
                    <a:pt x="2898991" y="2672676"/>
                    <a:pt x="2948494" y="2635829"/>
                  </a:cubicBezTo>
                  <a:cubicBezTo>
                    <a:pt x="3216812" y="2435869"/>
                    <a:pt x="3470203" y="2246981"/>
                    <a:pt x="3638840" y="2041901"/>
                  </a:cubicBezTo>
                  <a:cubicBezTo>
                    <a:pt x="3800062" y="1845849"/>
                    <a:pt x="3872006" y="1649145"/>
                    <a:pt x="3872006" y="1404055"/>
                  </a:cubicBezTo>
                  <a:cubicBezTo>
                    <a:pt x="3872006" y="866538"/>
                    <a:pt x="3729694" y="376466"/>
                    <a:pt x="3467973" y="1974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F5F9FD94-99CC-42AD-8E66-CF99E8FD5A94}"/>
                </a:ext>
              </a:extLst>
            </p:cNvPr>
            <p:cNvSpPr/>
            <p:nvPr/>
          </p:nvSpPr>
          <p:spPr>
            <a:xfrm flipH="1">
              <a:off x="8729240" y="9274"/>
              <a:ext cx="3462454" cy="3010961"/>
            </a:xfrm>
            <a:custGeom>
              <a:avLst/>
              <a:gdLst>
                <a:gd name="connsiteX0" fmla="*/ 2953507 w 3462454"/>
                <a:gd name="connsiteY0" fmla="*/ 0 h 3010961"/>
                <a:gd name="connsiteX1" fmla="*/ 477652 w 3462454"/>
                <a:gd name="connsiteY1" fmla="*/ 0 h 3010961"/>
                <a:gd name="connsiteX2" fmla="*/ 327396 w 3462454"/>
                <a:gd name="connsiteY2" fmla="*/ 113681 h 3010961"/>
                <a:gd name="connsiteX3" fmla="*/ 46554 w 3462454"/>
                <a:gd name="connsiteY3" fmla="*/ 391785 h 3010961"/>
                <a:gd name="connsiteX4" fmla="*/ 0 w 3462454"/>
                <a:gd name="connsiteY4" fmla="*/ 453516 h 3010961"/>
                <a:gd name="connsiteX5" fmla="*/ 0 w 3462454"/>
                <a:gd name="connsiteY5" fmla="*/ 2083461 h 3010961"/>
                <a:gd name="connsiteX6" fmla="*/ 26382 w 3462454"/>
                <a:gd name="connsiteY6" fmla="*/ 2118637 h 3010961"/>
                <a:gd name="connsiteX7" fmla="*/ 101620 w 3462454"/>
                <a:gd name="connsiteY7" fmla="*/ 2222744 h 3010961"/>
                <a:gd name="connsiteX8" fmla="*/ 1494064 w 3462454"/>
                <a:gd name="connsiteY8" fmla="*/ 3010961 h 3010961"/>
                <a:gd name="connsiteX9" fmla="*/ 2551110 w 3462454"/>
                <a:gd name="connsiteY9" fmla="*/ 2526044 h 3010961"/>
                <a:gd name="connsiteX10" fmla="*/ 2679751 w 3462454"/>
                <a:gd name="connsiteY10" fmla="*/ 2429754 h 3010961"/>
                <a:gd name="connsiteX11" fmla="*/ 3264840 w 3462454"/>
                <a:gd name="connsiteY11" fmla="*/ 1926383 h 3010961"/>
                <a:gd name="connsiteX12" fmla="*/ 3462454 w 3462454"/>
                <a:gd name="connsiteY12" fmla="*/ 1385790 h 3010961"/>
                <a:gd name="connsiteX13" fmla="*/ 3018820 w 3462454"/>
                <a:gd name="connsiteY13" fmla="*/ 67626 h 3010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62454" h="3010961">
                  <a:moveTo>
                    <a:pt x="2953507" y="0"/>
                  </a:moveTo>
                  <a:lnTo>
                    <a:pt x="477652" y="0"/>
                  </a:lnTo>
                  <a:lnTo>
                    <a:pt x="327396" y="113681"/>
                  </a:lnTo>
                  <a:cubicBezTo>
                    <a:pt x="222344" y="200626"/>
                    <a:pt x="128536" y="293564"/>
                    <a:pt x="46554" y="391785"/>
                  </a:cubicBezTo>
                  <a:lnTo>
                    <a:pt x="0" y="453516"/>
                  </a:lnTo>
                  <a:lnTo>
                    <a:pt x="0" y="2083461"/>
                  </a:lnTo>
                  <a:lnTo>
                    <a:pt x="26382" y="2118637"/>
                  </a:lnTo>
                  <a:cubicBezTo>
                    <a:pt x="51135" y="2152065"/>
                    <a:pt x="76235" y="2186586"/>
                    <a:pt x="101620" y="2222744"/>
                  </a:cubicBezTo>
                  <a:cubicBezTo>
                    <a:pt x="489585" y="2775245"/>
                    <a:pt x="906035" y="3010961"/>
                    <a:pt x="1494064" y="3010961"/>
                  </a:cubicBezTo>
                  <a:cubicBezTo>
                    <a:pt x="1879987" y="3010961"/>
                    <a:pt x="2163144" y="2818935"/>
                    <a:pt x="2551110" y="2526044"/>
                  </a:cubicBezTo>
                  <a:cubicBezTo>
                    <a:pt x="2594452" y="2493317"/>
                    <a:pt x="2637795" y="2460984"/>
                    <a:pt x="2679751" y="2429754"/>
                  </a:cubicBezTo>
                  <a:cubicBezTo>
                    <a:pt x="2907158" y="2260282"/>
                    <a:pt x="3121914" y="2100194"/>
                    <a:pt x="3264840" y="1926383"/>
                  </a:cubicBezTo>
                  <a:cubicBezTo>
                    <a:pt x="3401480" y="1760224"/>
                    <a:pt x="3462454" y="1593511"/>
                    <a:pt x="3462454" y="1385790"/>
                  </a:cubicBezTo>
                  <a:cubicBezTo>
                    <a:pt x="3462454" y="865148"/>
                    <a:pt x="3304918" y="397028"/>
                    <a:pt x="3018820" y="67626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47D3E70-A759-410D-B5DB-855218E138C3}"/>
                </a:ext>
              </a:extLst>
            </p:cNvPr>
            <p:cNvSpPr/>
            <p:nvPr/>
          </p:nvSpPr>
          <p:spPr>
            <a:xfrm flipH="1">
              <a:off x="8243247" y="9274"/>
              <a:ext cx="3948447" cy="3411460"/>
            </a:xfrm>
            <a:custGeom>
              <a:avLst/>
              <a:gdLst>
                <a:gd name="connsiteX0" fmla="*/ 3564894 w 3904481"/>
                <a:gd name="connsiteY0" fmla="*/ 0 h 3411460"/>
                <a:gd name="connsiteX1" fmla="*/ 0 w 3904481"/>
                <a:gd name="connsiteY1" fmla="*/ 0 h 3411460"/>
                <a:gd name="connsiteX2" fmla="*/ 0 w 3904481"/>
                <a:gd name="connsiteY2" fmla="*/ 2659993 h 3411460"/>
                <a:gd name="connsiteX3" fmla="*/ 1876 w 3904481"/>
                <a:gd name="connsiteY3" fmla="*/ 2662425 h 3411460"/>
                <a:gd name="connsiteX4" fmla="*/ 1514161 w 3904481"/>
                <a:gd name="connsiteY4" fmla="*/ 3411460 h 3411460"/>
                <a:gd name="connsiteX5" fmla="*/ 2797788 w 3904481"/>
                <a:gd name="connsiteY5" fmla="*/ 2801744 h 3411460"/>
                <a:gd name="connsiteX6" fmla="*/ 2954004 w 3904481"/>
                <a:gd name="connsiteY6" fmla="*/ 2680673 h 3411460"/>
                <a:gd name="connsiteX7" fmla="*/ 3664508 w 3904481"/>
                <a:gd name="connsiteY7" fmla="*/ 2047754 h 3411460"/>
                <a:gd name="connsiteX8" fmla="*/ 3904481 w 3904481"/>
                <a:gd name="connsiteY8" fmla="*/ 1368033 h 3411460"/>
                <a:gd name="connsiteX9" fmla="*/ 3596499 w 3904481"/>
                <a:gd name="connsiteY9" fmla="*/ 52268 h 341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04481" h="3411460">
                  <a:moveTo>
                    <a:pt x="3564894" y="0"/>
                  </a:moveTo>
                  <a:lnTo>
                    <a:pt x="0" y="0"/>
                  </a:lnTo>
                  <a:lnTo>
                    <a:pt x="0" y="2659993"/>
                  </a:lnTo>
                  <a:lnTo>
                    <a:pt x="1876" y="2662425"/>
                  </a:lnTo>
                  <a:cubicBezTo>
                    <a:pt x="424055" y="3184544"/>
                    <a:pt x="889346" y="3411460"/>
                    <a:pt x="1514161" y="3411460"/>
                  </a:cubicBezTo>
                  <a:cubicBezTo>
                    <a:pt x="1982808" y="3411460"/>
                    <a:pt x="2326661" y="3170014"/>
                    <a:pt x="2797788" y="2801744"/>
                  </a:cubicBezTo>
                  <a:cubicBezTo>
                    <a:pt x="2850420" y="2760595"/>
                    <a:pt x="2903054" y="2719940"/>
                    <a:pt x="2954004" y="2680673"/>
                  </a:cubicBezTo>
                  <a:cubicBezTo>
                    <a:pt x="3230156" y="2467586"/>
                    <a:pt x="3490946" y="2266297"/>
                    <a:pt x="3664508" y="2047754"/>
                  </a:cubicBezTo>
                  <a:cubicBezTo>
                    <a:pt x="3830437" y="1838832"/>
                    <a:pt x="3904481" y="1629214"/>
                    <a:pt x="3904481" y="1368033"/>
                  </a:cubicBezTo>
                  <a:cubicBezTo>
                    <a:pt x="3904481" y="877057"/>
                    <a:pt x="3796872" y="423228"/>
                    <a:pt x="3596499" y="52268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90302A25-2D4F-4AD5-B0E9-C12184C3599E}"/>
              </a:ext>
            </a:extLst>
          </p:cNvPr>
          <p:cNvGrpSpPr/>
          <p:nvPr/>
        </p:nvGrpSpPr>
        <p:grpSpPr>
          <a:xfrm>
            <a:off x="-1" y="1355238"/>
            <a:ext cx="4381339" cy="5510713"/>
            <a:chOff x="0" y="1347287"/>
            <a:chExt cx="4259808" cy="5510713"/>
          </a:xfrm>
        </p:grpSpPr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227AF03-773A-4B1E-8FED-67198038E60D}"/>
                </a:ext>
              </a:extLst>
            </p:cNvPr>
            <p:cNvSpPr/>
            <p:nvPr/>
          </p:nvSpPr>
          <p:spPr>
            <a:xfrm>
              <a:off x="0" y="1676545"/>
              <a:ext cx="4174269" cy="5181455"/>
            </a:xfrm>
            <a:custGeom>
              <a:avLst/>
              <a:gdLst>
                <a:gd name="connsiteX0" fmla="*/ 1155130 w 4174269"/>
                <a:gd name="connsiteY0" fmla="*/ 990 h 5181455"/>
                <a:gd name="connsiteX1" fmla="*/ 2396955 w 4174269"/>
                <a:gd name="connsiteY1" fmla="*/ 367328 h 5181455"/>
                <a:gd name="connsiteX2" fmla="*/ 3827960 w 4174269"/>
                <a:gd name="connsiteY2" fmla="*/ 4749328 h 5181455"/>
                <a:gd name="connsiteX3" fmla="*/ 3561502 w 4174269"/>
                <a:gd name="connsiteY3" fmla="*/ 5090948 h 5181455"/>
                <a:gd name="connsiteX4" fmla="*/ 3452726 w 4174269"/>
                <a:gd name="connsiteY4" fmla="*/ 5181455 h 5181455"/>
                <a:gd name="connsiteX5" fmla="*/ 0 w 4174269"/>
                <a:gd name="connsiteY5" fmla="*/ 5181455 h 5181455"/>
                <a:gd name="connsiteX6" fmla="*/ 0 w 4174269"/>
                <a:gd name="connsiteY6" fmla="*/ 251605 h 5181455"/>
                <a:gd name="connsiteX7" fmla="*/ 157396 w 4174269"/>
                <a:gd name="connsiteY7" fmla="*/ 182600 h 5181455"/>
                <a:gd name="connsiteX8" fmla="*/ 1155130 w 4174269"/>
                <a:gd name="connsiteY8" fmla="*/ 990 h 5181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74269" h="5181455">
                  <a:moveTo>
                    <a:pt x="1155130" y="990"/>
                  </a:moveTo>
                  <a:cubicBezTo>
                    <a:pt x="1564667" y="12730"/>
                    <a:pt x="1984593" y="129250"/>
                    <a:pt x="2396955" y="367328"/>
                  </a:cubicBezTo>
                  <a:cubicBezTo>
                    <a:pt x="3871760" y="1218807"/>
                    <a:pt x="4678347" y="3276416"/>
                    <a:pt x="3827960" y="4749328"/>
                  </a:cubicBezTo>
                  <a:cubicBezTo>
                    <a:pt x="3748235" y="4887417"/>
                    <a:pt x="3658928" y="4998272"/>
                    <a:pt x="3561502" y="5090948"/>
                  </a:cubicBezTo>
                  <a:lnTo>
                    <a:pt x="3452726" y="5181455"/>
                  </a:lnTo>
                  <a:lnTo>
                    <a:pt x="0" y="5181455"/>
                  </a:lnTo>
                  <a:lnTo>
                    <a:pt x="0" y="251605"/>
                  </a:lnTo>
                  <a:lnTo>
                    <a:pt x="157396" y="182600"/>
                  </a:lnTo>
                  <a:cubicBezTo>
                    <a:pt x="475610" y="54980"/>
                    <a:pt x="811718" y="-8854"/>
                    <a:pt x="1155130" y="990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D6FE8FAD-8A4A-49E1-AFAF-A074482295A9}"/>
                </a:ext>
              </a:extLst>
            </p:cNvPr>
            <p:cNvSpPr/>
            <p:nvPr/>
          </p:nvSpPr>
          <p:spPr>
            <a:xfrm>
              <a:off x="0" y="1347287"/>
              <a:ext cx="4259808" cy="5510713"/>
            </a:xfrm>
            <a:custGeom>
              <a:avLst/>
              <a:gdLst>
                <a:gd name="connsiteX0" fmla="*/ 948905 w 4259808"/>
                <a:gd name="connsiteY0" fmla="*/ 1556 h 5510713"/>
                <a:gd name="connsiteX1" fmla="*/ 2304106 w 4259808"/>
                <a:gd name="connsiteY1" fmla="*/ 405867 h 5510713"/>
                <a:gd name="connsiteX2" fmla="*/ 3890982 w 4259808"/>
                <a:gd name="connsiteY2" fmla="*/ 5156588 h 5510713"/>
                <a:gd name="connsiteX3" fmla="*/ 3680329 w 4259808"/>
                <a:gd name="connsiteY3" fmla="*/ 5445948 h 5510713"/>
                <a:gd name="connsiteX4" fmla="*/ 3616504 w 4259808"/>
                <a:gd name="connsiteY4" fmla="*/ 5510713 h 5510713"/>
                <a:gd name="connsiteX5" fmla="*/ 0 w 4259808"/>
                <a:gd name="connsiteY5" fmla="*/ 5510713 h 5510713"/>
                <a:gd name="connsiteX6" fmla="*/ 0 w 4259808"/>
                <a:gd name="connsiteY6" fmla="*/ 144797 h 5510713"/>
                <a:gd name="connsiteX7" fmla="*/ 164164 w 4259808"/>
                <a:gd name="connsiteY7" fmla="*/ 92266 h 5510713"/>
                <a:gd name="connsiteX8" fmla="*/ 948905 w 4259808"/>
                <a:gd name="connsiteY8" fmla="*/ 1556 h 5510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59808" h="5510713">
                  <a:moveTo>
                    <a:pt x="948905" y="1556"/>
                  </a:moveTo>
                  <a:cubicBezTo>
                    <a:pt x="1395136" y="16867"/>
                    <a:pt x="1853354" y="145625"/>
                    <a:pt x="2304106" y="405867"/>
                  </a:cubicBezTo>
                  <a:cubicBezTo>
                    <a:pt x="3916211" y="1336616"/>
                    <a:pt x="4808028" y="3568218"/>
                    <a:pt x="3890982" y="5156588"/>
                  </a:cubicBezTo>
                  <a:cubicBezTo>
                    <a:pt x="3826502" y="5268272"/>
                    <a:pt x="3756052" y="5363347"/>
                    <a:pt x="3680329" y="5445948"/>
                  </a:cubicBezTo>
                  <a:lnTo>
                    <a:pt x="3616504" y="5510713"/>
                  </a:lnTo>
                  <a:lnTo>
                    <a:pt x="0" y="5510713"/>
                  </a:lnTo>
                  <a:lnTo>
                    <a:pt x="0" y="144797"/>
                  </a:lnTo>
                  <a:lnTo>
                    <a:pt x="164164" y="92266"/>
                  </a:lnTo>
                  <a:cubicBezTo>
                    <a:pt x="418657" y="23914"/>
                    <a:pt x="681631" y="-7614"/>
                    <a:pt x="948905" y="1556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A7C4DFB-FDFD-4F28-8B00-287EB75C79EB}"/>
                </a:ext>
              </a:extLst>
            </p:cNvPr>
            <p:cNvSpPr/>
            <p:nvPr/>
          </p:nvSpPr>
          <p:spPr>
            <a:xfrm>
              <a:off x="0" y="1592806"/>
              <a:ext cx="4029221" cy="5265194"/>
            </a:xfrm>
            <a:custGeom>
              <a:avLst/>
              <a:gdLst>
                <a:gd name="connsiteX0" fmla="*/ 812878 w 4029221"/>
                <a:gd name="connsiteY0" fmla="*/ 840 h 5265194"/>
                <a:gd name="connsiteX1" fmla="*/ 960980 w 4029221"/>
                <a:gd name="connsiteY1" fmla="*/ 1442 h 5265194"/>
                <a:gd name="connsiteX2" fmla="*/ 2216856 w 4029221"/>
                <a:gd name="connsiteY2" fmla="*/ 376120 h 5265194"/>
                <a:gd name="connsiteX3" fmla="*/ 3687427 w 4029221"/>
                <a:gd name="connsiteY3" fmla="*/ 4778650 h 5265194"/>
                <a:gd name="connsiteX4" fmla="*/ 3267677 w 4029221"/>
                <a:gd name="connsiteY4" fmla="*/ 5245601 h 5265194"/>
                <a:gd name="connsiteX5" fmla="*/ 3237167 w 4029221"/>
                <a:gd name="connsiteY5" fmla="*/ 5265194 h 5265194"/>
                <a:gd name="connsiteX6" fmla="*/ 0 w 4029221"/>
                <a:gd name="connsiteY6" fmla="*/ 5265194 h 5265194"/>
                <a:gd name="connsiteX7" fmla="*/ 0 w 4029221"/>
                <a:gd name="connsiteY7" fmla="*/ 162790 h 5265194"/>
                <a:gd name="connsiteX8" fmla="*/ 58408 w 4029221"/>
                <a:gd name="connsiteY8" fmla="*/ 139352 h 5265194"/>
                <a:gd name="connsiteX9" fmla="*/ 812878 w 4029221"/>
                <a:gd name="connsiteY9" fmla="*/ 840 h 5265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29221" h="5265194">
                  <a:moveTo>
                    <a:pt x="812878" y="840"/>
                  </a:moveTo>
                  <a:cubicBezTo>
                    <a:pt x="862065" y="-449"/>
                    <a:pt x="911443" y="-258"/>
                    <a:pt x="960980" y="1442"/>
                  </a:cubicBezTo>
                  <a:cubicBezTo>
                    <a:pt x="1374507" y="15631"/>
                    <a:pt x="1799140" y="134952"/>
                    <a:pt x="2216856" y="376120"/>
                  </a:cubicBezTo>
                  <a:cubicBezTo>
                    <a:pt x="3710806" y="1238652"/>
                    <a:pt x="4537261" y="3306696"/>
                    <a:pt x="3687427" y="4778650"/>
                  </a:cubicBezTo>
                  <a:cubicBezTo>
                    <a:pt x="3567917" y="4985647"/>
                    <a:pt x="3426282" y="5131074"/>
                    <a:pt x="3267677" y="5245601"/>
                  </a:cubicBezTo>
                  <a:lnTo>
                    <a:pt x="3237167" y="5265194"/>
                  </a:lnTo>
                  <a:lnTo>
                    <a:pt x="0" y="5265194"/>
                  </a:lnTo>
                  <a:lnTo>
                    <a:pt x="0" y="162790"/>
                  </a:lnTo>
                  <a:lnTo>
                    <a:pt x="58408" y="139352"/>
                  </a:lnTo>
                  <a:cubicBezTo>
                    <a:pt x="301661" y="55163"/>
                    <a:pt x="554646" y="7607"/>
                    <a:pt x="812878" y="840"/>
                  </a:cubicBezTo>
                  <a:close/>
                </a:path>
              </a:pathLst>
            </a:custGeom>
            <a:noFill/>
            <a:ln w="1905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B6E867DF-0B62-429A-A554-CBE585048439}"/>
                </a:ext>
              </a:extLst>
            </p:cNvPr>
            <p:cNvSpPr/>
            <p:nvPr/>
          </p:nvSpPr>
          <p:spPr>
            <a:xfrm>
              <a:off x="0" y="2147333"/>
              <a:ext cx="3702048" cy="4710667"/>
            </a:xfrm>
            <a:custGeom>
              <a:avLst/>
              <a:gdLst>
                <a:gd name="connsiteX0" fmla="*/ 1057511 w 3702048"/>
                <a:gd name="connsiteY0" fmla="*/ 1243 h 4710667"/>
                <a:gd name="connsiteX1" fmla="*/ 2139959 w 3702048"/>
                <a:gd name="connsiteY1" fmla="*/ 324180 h 4710667"/>
                <a:gd name="connsiteX2" fmla="*/ 3407455 w 3702048"/>
                <a:gd name="connsiteY2" fmla="*/ 4118750 h 4710667"/>
                <a:gd name="connsiteX3" fmla="*/ 2754080 w 3702048"/>
                <a:gd name="connsiteY3" fmla="*/ 4690965 h 4710667"/>
                <a:gd name="connsiteX4" fmla="*/ 2711405 w 3702048"/>
                <a:gd name="connsiteY4" fmla="*/ 4710667 h 4710667"/>
                <a:gd name="connsiteX5" fmla="*/ 0 w 3702048"/>
                <a:gd name="connsiteY5" fmla="*/ 4710667 h 4710667"/>
                <a:gd name="connsiteX6" fmla="*/ 0 w 3702048"/>
                <a:gd name="connsiteY6" fmla="*/ 239601 h 4710667"/>
                <a:gd name="connsiteX7" fmla="*/ 72857 w 3702048"/>
                <a:gd name="connsiteY7" fmla="*/ 203063 h 4710667"/>
                <a:gd name="connsiteX8" fmla="*/ 1057511 w 3702048"/>
                <a:gd name="connsiteY8" fmla="*/ 1243 h 4710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02048" h="4710667">
                  <a:moveTo>
                    <a:pt x="1057511" y="1243"/>
                  </a:moveTo>
                  <a:cubicBezTo>
                    <a:pt x="1413932" y="13473"/>
                    <a:pt x="1779927" y="116316"/>
                    <a:pt x="2139959" y="324180"/>
                  </a:cubicBezTo>
                  <a:cubicBezTo>
                    <a:pt x="3427605" y="1067603"/>
                    <a:pt x="4139931" y="2850064"/>
                    <a:pt x="3407455" y="4118750"/>
                  </a:cubicBezTo>
                  <a:cubicBezTo>
                    <a:pt x="3235777" y="4416105"/>
                    <a:pt x="3011128" y="4566048"/>
                    <a:pt x="2754080" y="4690965"/>
                  </a:cubicBezTo>
                  <a:lnTo>
                    <a:pt x="2711405" y="4710667"/>
                  </a:lnTo>
                  <a:lnTo>
                    <a:pt x="0" y="4710667"/>
                  </a:lnTo>
                  <a:lnTo>
                    <a:pt x="0" y="239601"/>
                  </a:lnTo>
                  <a:lnTo>
                    <a:pt x="72857" y="203063"/>
                  </a:lnTo>
                  <a:cubicBezTo>
                    <a:pt x="383165" y="61024"/>
                    <a:pt x="715942" y="-10476"/>
                    <a:pt x="1057511" y="1243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4296" y="3420734"/>
            <a:ext cx="6665976" cy="2129674"/>
          </a:xfrm>
        </p:spPr>
        <p:txBody>
          <a:bodyPr anchor="b">
            <a:noAutofit/>
          </a:bodyPr>
          <a:lstStyle>
            <a:lvl1pPr algn="l">
              <a:lnSpc>
                <a:spcPct val="110000"/>
              </a:lnSpc>
              <a:defRPr sz="4800" cap="none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Footer Placeholder 22">
            <a:extLst>
              <a:ext uri="{FF2B5EF4-FFF2-40B4-BE49-F238E27FC236}">
                <a16:creationId xmlns:a16="http://schemas.microsoft.com/office/drawing/2014/main" id="{E197B67B-BA44-4D2A-B31D-35A89323C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4296" y="6170490"/>
            <a:ext cx="5713314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1D718595-24D3-4517-A62E-C1F493407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54295" y="5550408"/>
            <a:ext cx="6665975" cy="512064"/>
          </a:xfrm>
        </p:spPr>
        <p:txBody>
          <a:bodyPr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None/>
              <a:defRPr sz="20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3C6217BB-A228-414D-92D9-E1D1EFEB8B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40080" y="6170491"/>
            <a:ext cx="2840083" cy="457200"/>
          </a:xfrm>
        </p:spPr>
        <p:txBody>
          <a:bodyPr/>
          <a:lstStyle>
            <a:lvl1pPr algn="l">
              <a:defRPr/>
            </a:lvl1pPr>
          </a:lstStyle>
          <a:p>
            <a:fld id="{E72EB70D-CD01-44DA-83B3-8FEB3383D307}" type="datetime1">
              <a:rPr lang="en-US" smtClean="0"/>
              <a:t>2/12/2024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55240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20240" y="2438399"/>
            <a:ext cx="4160520" cy="3657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30290" y="2438399"/>
            <a:ext cx="4160520" cy="3657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C1D6427-F07F-4D50-B151-455100AF70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58CFD-9357-46BE-A189-D637A67C8730}" type="datetime1">
              <a:rPr lang="en-US" smtClean="0"/>
              <a:t>2/12/2024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79EFBB2-C5E0-4D57-AB1D-3AA907ECF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AE6B7E1-F60B-4D08-9052-423D6FBFA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19361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0241" y="2456408"/>
            <a:ext cx="4160520" cy="823912"/>
          </a:xfrm>
        </p:spPr>
        <p:txBody>
          <a:bodyPr anchor="b">
            <a:normAutofit/>
          </a:bodyPr>
          <a:lstStyle>
            <a:lvl1pPr marL="0" indent="0">
              <a:lnSpc>
                <a:spcPct val="130000"/>
              </a:lnSpc>
              <a:buNone/>
              <a:defRPr sz="1800" b="1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20241" y="3316639"/>
            <a:ext cx="4160520" cy="2779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30290" y="2456408"/>
            <a:ext cx="4160520" cy="823912"/>
          </a:xfrm>
        </p:spPr>
        <p:txBody>
          <a:bodyPr anchor="b">
            <a:normAutofit/>
          </a:bodyPr>
          <a:lstStyle>
            <a:lvl1pPr marL="0" indent="0">
              <a:lnSpc>
                <a:spcPct val="99000"/>
              </a:lnSpc>
              <a:buNone/>
              <a:defRPr lang="en-US" sz="1800" b="1" kern="1200" cap="all" spc="15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30290" y="3316639"/>
            <a:ext cx="4160520" cy="2779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3771BF97-4D2A-43A4-8CDC-2250017EB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742EE-B331-4632-BD10-A82FED6B6FC0}" type="datetime1">
              <a:rPr lang="en-US" smtClean="0"/>
              <a:t>2/12/2024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6020661A-DA07-4679-9226-945B5DD248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EFCE38B-E087-4988-BC3A-FE3B55E70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D3BC439C-E995-4E1F-8DE9-75C32785E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891528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F30096C-3491-4EF2-ABB2-D57F3F4B5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BA835-D13F-49F4-8F11-5D576AC65FAD}" type="datetime1">
              <a:rPr lang="en-US" smtClean="0"/>
              <a:t>2/12/2024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9DA3A85-7147-4F32-944A-B079AF514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EDDF50D-95C0-4DA2-BBC6-41774FAC1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33389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9BEFCA-6D6F-4F26-823F-C86CA694B8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D1799-ACB5-4CB2-86A2-5C574F1C8706}" type="datetime1">
              <a:rPr lang="en-US" smtClean="0"/>
              <a:t>2/12/2024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2EE2C9-E87D-4495-9EDA-6BC0EDC27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5557A9-903F-4B36-8B06-D9EADF230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85737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640080"/>
            <a:ext cx="3227715" cy="2551751"/>
          </a:xfrm>
        </p:spPr>
        <p:txBody>
          <a:bodyPr anchor="b">
            <a:norm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0160" y="640080"/>
            <a:ext cx="6949440" cy="5455919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3"/>
            <a:ext cx="3227715" cy="2872197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BB904BE8-2080-4FFA-9239-A8929E28FAD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76488" y="6170491"/>
            <a:ext cx="2214322" cy="457200"/>
          </a:xfrm>
        </p:spPr>
        <p:txBody>
          <a:bodyPr/>
          <a:lstStyle/>
          <a:p>
            <a:fld id="{ED5DD0D6-7A82-473E-879B-C6ECD6CCCFEC}" type="datetime1">
              <a:rPr lang="en-US" smtClean="0"/>
              <a:t>2/12/2024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ED5580C6-5CD7-4CDD-977D-0533C84F2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170490"/>
            <a:ext cx="6949440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18D0320-9B66-443F-8E28-8BCF07E08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35815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102651" cy="6857999"/>
          </a:xfrm>
          <a:solidFill>
            <a:schemeClr val="bg2">
              <a:lumMod val="9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1503910"/>
            <a:ext cx="3230625" cy="1687924"/>
          </a:xfrm>
        </p:spPr>
        <p:txBody>
          <a:bodyPr anchor="b">
            <a:no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6"/>
            <a:ext cx="3227832" cy="2872194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41C2A9DB-B176-4069-8734-5B4ED352BA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76488" y="6170491"/>
            <a:ext cx="2214322" cy="457200"/>
          </a:xfrm>
        </p:spPr>
        <p:txBody>
          <a:bodyPr/>
          <a:lstStyle/>
          <a:p>
            <a:fld id="{D4605E03-BC17-41A7-854C-DFAB672737DC}" type="datetime1">
              <a:rPr lang="en-US" smtClean="0"/>
              <a:t>2/12/2024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430F9A2F-C2C4-4E1C-B4B3-07ED84F28C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170490"/>
            <a:ext cx="6464410" cy="45720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F9BFA0A0-2117-4A10-9DAA-080C21559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87141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20240" y="442220"/>
            <a:ext cx="8770571" cy="1345269"/>
          </a:xfrm>
          <a:prstGeom prst="rect">
            <a:avLst/>
          </a:prstGeom>
        </p:spPr>
        <p:txBody>
          <a:bodyPr vert="horz" lIns="109728" tIns="109728" rIns="109728" bIns="9144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0240" y="2312276"/>
            <a:ext cx="8770571" cy="3651504"/>
          </a:xfrm>
          <a:prstGeom prst="rect">
            <a:avLst/>
          </a:prstGeom>
        </p:spPr>
        <p:txBody>
          <a:bodyPr vert="horz" lIns="109728" tIns="109728" rIns="109728" bIns="9144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50727" y="6170491"/>
            <a:ext cx="2840083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r">
              <a:defRPr sz="11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C4408324-A84C-4A45-93B6-78D079CCE772}" type="datetime1">
              <a:rPr lang="en-US" smtClean="0"/>
              <a:t>2/12/2024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20240" y="6170490"/>
            <a:ext cx="5667375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1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53744" y="6170490"/>
            <a:ext cx="1188720" cy="457200"/>
          </a:xfrm>
          <a:prstGeom prst="rect">
            <a:avLst/>
          </a:prstGeom>
        </p:spPr>
        <p:txBody>
          <a:bodyPr vert="horz" lIns="109728" tIns="109728" rIns="109728" bIns="91440" rtlCol="0" anchor="b"/>
          <a:lstStyle>
            <a:lvl1pPr algn="r">
              <a:defRPr sz="1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  <p:cxnSp>
        <p:nvCxnSpPr>
          <p:cNvPr id="9" name="Straight Connector 8" title="Rule Line">
            <a:extLst>
              <a:ext uri="{FF2B5EF4-FFF2-40B4-BE49-F238E27FC236}">
                <a16:creationId xmlns:a16="http://schemas.microsoft.com/office/drawing/2014/main" id="{430127AE-B29E-4FDF-99D2-A2F1E7003F74}"/>
              </a:ext>
            </a:extLst>
          </p:cNvPr>
          <p:cNvCxnSpPr/>
          <p:nvPr/>
        </p:nvCxnSpPr>
        <p:spPr>
          <a:xfrm>
            <a:off x="1920240" y="2176009"/>
            <a:ext cx="8770571" cy="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5036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914400" rtl="0" eaLnBrk="1" latinLnBrk="0" hangingPunct="1">
        <a:lnSpc>
          <a:spcPct val="130000"/>
        </a:lnSpc>
        <a:spcBef>
          <a:spcPct val="0"/>
        </a:spcBef>
        <a:buNone/>
        <a:defRPr sz="3200" b="1" kern="1200" spc="1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800" b="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6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2024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6pPr>
      <a:lvl7pPr marL="224028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7pPr>
      <a:lvl8pPr marL="256032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8pPr>
      <a:lvl9pPr marL="288036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3E416D2-D994-4F7A-8F62-B28B11BE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38" name="Video 37" descr="Compass">
            <a:extLst>
              <a:ext uri="{FF2B5EF4-FFF2-40B4-BE49-F238E27FC236}">
                <a16:creationId xmlns:a16="http://schemas.microsoft.com/office/drawing/2014/main" id="{1248817B-078E-ADBF-68E2-B4B1BFD110C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59" r="1" b="1"/>
          <a:stretch/>
        </p:blipFill>
        <p:spPr>
          <a:xfrm>
            <a:off x="1524" y="10"/>
            <a:ext cx="12188952" cy="6857990"/>
          </a:xfrm>
          <a:prstGeom prst="rect">
            <a:avLst/>
          </a:pr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746D3498-BB0C-4BBC-957B-FC6466C804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715949" y="0"/>
            <a:ext cx="7476051" cy="6858000"/>
          </a:xfrm>
          <a:custGeom>
            <a:avLst/>
            <a:gdLst>
              <a:gd name="connsiteX0" fmla="*/ 0 w 7476051"/>
              <a:gd name="connsiteY0" fmla="*/ 0 h 6858000"/>
              <a:gd name="connsiteX1" fmla="*/ 348024 w 7476051"/>
              <a:gd name="connsiteY1" fmla="*/ 0 h 6858000"/>
              <a:gd name="connsiteX2" fmla="*/ 681975 w 7476051"/>
              <a:gd name="connsiteY2" fmla="*/ 0 h 6858000"/>
              <a:gd name="connsiteX3" fmla="*/ 1555845 w 7476051"/>
              <a:gd name="connsiteY3" fmla="*/ 0 h 6858000"/>
              <a:gd name="connsiteX4" fmla="*/ 1568054 w 7476051"/>
              <a:gd name="connsiteY4" fmla="*/ 0 h 6858000"/>
              <a:gd name="connsiteX5" fmla="*/ 1693495 w 7476051"/>
              <a:gd name="connsiteY5" fmla="*/ 0 h 6858000"/>
              <a:gd name="connsiteX6" fmla="*/ 3186636 w 7476051"/>
              <a:gd name="connsiteY6" fmla="*/ 0 h 6858000"/>
              <a:gd name="connsiteX7" fmla="*/ 5853028 w 7476051"/>
              <a:gd name="connsiteY7" fmla="*/ 0 h 6858000"/>
              <a:gd name="connsiteX8" fmla="*/ 5875152 w 7476051"/>
              <a:gd name="connsiteY8" fmla="*/ 14997 h 6858000"/>
              <a:gd name="connsiteX9" fmla="*/ 7476051 w 7476051"/>
              <a:gd name="connsiteY9" fmla="*/ 3621656 h 6858000"/>
              <a:gd name="connsiteX10" fmla="*/ 5601701 w 7476051"/>
              <a:gd name="connsiteY10" fmla="*/ 6374814 h 6858000"/>
              <a:gd name="connsiteX11" fmla="*/ 5085053 w 7476051"/>
              <a:gd name="connsiteY11" fmla="*/ 6780599 h 6858000"/>
              <a:gd name="connsiteX12" fmla="*/ 4973297 w 7476051"/>
              <a:gd name="connsiteY12" fmla="*/ 6858000 h 6858000"/>
              <a:gd name="connsiteX13" fmla="*/ 3186636 w 7476051"/>
              <a:gd name="connsiteY13" fmla="*/ 6858000 h 6858000"/>
              <a:gd name="connsiteX14" fmla="*/ 1568054 w 7476051"/>
              <a:gd name="connsiteY14" fmla="*/ 6858000 h 6858000"/>
              <a:gd name="connsiteX15" fmla="*/ 1555845 w 7476051"/>
              <a:gd name="connsiteY15" fmla="*/ 6858000 h 6858000"/>
              <a:gd name="connsiteX16" fmla="*/ 1385101 w 7476051"/>
              <a:gd name="connsiteY16" fmla="*/ 6858000 h 6858000"/>
              <a:gd name="connsiteX17" fmla="*/ 681975 w 7476051"/>
              <a:gd name="connsiteY17" fmla="*/ 6858000 h 6858000"/>
              <a:gd name="connsiteX18" fmla="*/ 348024 w 7476051"/>
              <a:gd name="connsiteY18" fmla="*/ 6858000 h 6858000"/>
              <a:gd name="connsiteX19" fmla="*/ 0 w 7476051"/>
              <a:gd name="connsiteY1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7476051" h="6858000">
                <a:moveTo>
                  <a:pt x="0" y="0"/>
                </a:moveTo>
                <a:lnTo>
                  <a:pt x="348024" y="0"/>
                </a:lnTo>
                <a:lnTo>
                  <a:pt x="681975" y="0"/>
                </a:lnTo>
                <a:lnTo>
                  <a:pt x="1555845" y="0"/>
                </a:lnTo>
                <a:lnTo>
                  <a:pt x="1568054" y="0"/>
                </a:lnTo>
                <a:lnTo>
                  <a:pt x="1693495" y="0"/>
                </a:lnTo>
                <a:lnTo>
                  <a:pt x="3186636" y="0"/>
                </a:lnTo>
                <a:lnTo>
                  <a:pt x="5853028" y="0"/>
                </a:lnTo>
                <a:lnTo>
                  <a:pt x="5875152" y="14997"/>
                </a:lnTo>
                <a:cubicBezTo>
                  <a:pt x="6902315" y="754641"/>
                  <a:pt x="7476051" y="2093192"/>
                  <a:pt x="7476051" y="3621656"/>
                </a:cubicBezTo>
                <a:cubicBezTo>
                  <a:pt x="7476051" y="4969131"/>
                  <a:pt x="6547326" y="5602839"/>
                  <a:pt x="5601701" y="6374814"/>
                </a:cubicBezTo>
                <a:cubicBezTo>
                  <a:pt x="5429498" y="6515397"/>
                  <a:pt x="5258871" y="6653108"/>
                  <a:pt x="5085053" y="6780599"/>
                </a:cubicBezTo>
                <a:lnTo>
                  <a:pt x="4973297" y="6858000"/>
                </a:lnTo>
                <a:lnTo>
                  <a:pt x="3186636" y="6858000"/>
                </a:lnTo>
                <a:lnTo>
                  <a:pt x="1568054" y="6858000"/>
                </a:lnTo>
                <a:lnTo>
                  <a:pt x="1555845" y="6858000"/>
                </a:lnTo>
                <a:lnTo>
                  <a:pt x="1385101" y="6858000"/>
                </a:lnTo>
                <a:lnTo>
                  <a:pt x="681975" y="6858000"/>
                </a:lnTo>
                <a:lnTo>
                  <a:pt x="34802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7539A79B-DFBA-4781-B0DE-4044B07226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297492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3D8EFB43-661E-4B15-BA65-39CC17EF71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510788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5FF6B9-9C34-7E3C-D4A6-3134D64BDE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81675" y="1346268"/>
            <a:ext cx="5932755" cy="3285207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CA2 Part A AIML</a:t>
            </a:r>
            <a:endParaRPr lang="en-SG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FCBD7F-7C5D-BB4B-7CF5-671BE2EDCD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80151" y="4631475"/>
            <a:ext cx="5934278" cy="1150200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By SongHan</a:t>
            </a:r>
            <a:endParaRPr lang="en-SG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6255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45" fill="hold"/>
                                        <p:tgtEl>
                                          <p:spTgt spid="3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8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38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8181FC64-B306-4821-98E2-780662EFC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BC0385E9-02B2-4941-889A-EAD43F5BB0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736139" y="0"/>
            <a:ext cx="5455860" cy="6858000"/>
          </a:xfrm>
          <a:custGeom>
            <a:avLst/>
            <a:gdLst>
              <a:gd name="connsiteX0" fmla="*/ 3832837 w 5455860"/>
              <a:gd name="connsiteY0" fmla="*/ 0 h 6858000"/>
              <a:gd name="connsiteX1" fmla="*/ 2739604 w 5455860"/>
              <a:gd name="connsiteY1" fmla="*/ 0 h 6858000"/>
              <a:gd name="connsiteX2" fmla="*/ 1959438 w 5455860"/>
              <a:gd name="connsiteY2" fmla="*/ 0 h 6858000"/>
              <a:gd name="connsiteX3" fmla="*/ 1895061 w 5455860"/>
              <a:gd name="connsiteY3" fmla="*/ 0 h 6858000"/>
              <a:gd name="connsiteX4" fmla="*/ 249909 w 5455860"/>
              <a:gd name="connsiteY4" fmla="*/ 0 h 6858000"/>
              <a:gd name="connsiteX5" fmla="*/ 0 w 5455860"/>
              <a:gd name="connsiteY5" fmla="*/ 0 h 6858000"/>
              <a:gd name="connsiteX6" fmla="*/ 0 w 5455860"/>
              <a:gd name="connsiteY6" fmla="*/ 6858000 h 6858000"/>
              <a:gd name="connsiteX7" fmla="*/ 249909 w 5455860"/>
              <a:gd name="connsiteY7" fmla="*/ 6858000 h 6858000"/>
              <a:gd name="connsiteX8" fmla="*/ 1895061 w 5455860"/>
              <a:gd name="connsiteY8" fmla="*/ 6858000 h 6858000"/>
              <a:gd name="connsiteX9" fmla="*/ 1959438 w 5455860"/>
              <a:gd name="connsiteY9" fmla="*/ 6858000 h 6858000"/>
              <a:gd name="connsiteX10" fmla="*/ 2739604 w 5455860"/>
              <a:gd name="connsiteY10" fmla="*/ 6858000 h 6858000"/>
              <a:gd name="connsiteX11" fmla="*/ 2953106 w 5455860"/>
              <a:gd name="connsiteY11" fmla="*/ 6858000 h 6858000"/>
              <a:gd name="connsiteX12" fmla="*/ 3064862 w 5455860"/>
              <a:gd name="connsiteY12" fmla="*/ 6780599 h 6858000"/>
              <a:gd name="connsiteX13" fmla="*/ 3581510 w 5455860"/>
              <a:gd name="connsiteY13" fmla="*/ 6374814 h 6858000"/>
              <a:gd name="connsiteX14" fmla="*/ 5455860 w 5455860"/>
              <a:gd name="connsiteY14" fmla="*/ 3621656 h 6858000"/>
              <a:gd name="connsiteX15" fmla="*/ 3854961 w 5455860"/>
              <a:gd name="connsiteY15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455860" h="6858000">
                <a:moveTo>
                  <a:pt x="3832837" y="0"/>
                </a:moveTo>
                <a:lnTo>
                  <a:pt x="2739604" y="0"/>
                </a:lnTo>
                <a:lnTo>
                  <a:pt x="1959438" y="0"/>
                </a:lnTo>
                <a:lnTo>
                  <a:pt x="1895061" y="0"/>
                </a:lnTo>
                <a:lnTo>
                  <a:pt x="249909" y="0"/>
                </a:lnTo>
                <a:lnTo>
                  <a:pt x="0" y="0"/>
                </a:lnTo>
                <a:lnTo>
                  <a:pt x="0" y="6858000"/>
                </a:lnTo>
                <a:lnTo>
                  <a:pt x="249909" y="6858000"/>
                </a:lnTo>
                <a:lnTo>
                  <a:pt x="1895061" y="6858000"/>
                </a:lnTo>
                <a:lnTo>
                  <a:pt x="1959438" y="6858000"/>
                </a:lnTo>
                <a:lnTo>
                  <a:pt x="2739604" y="6858000"/>
                </a:lnTo>
                <a:lnTo>
                  <a:pt x="2953106" y="6858000"/>
                </a:lnTo>
                <a:lnTo>
                  <a:pt x="3064862" y="6780599"/>
                </a:lnTo>
                <a:cubicBezTo>
                  <a:pt x="3238680" y="6653108"/>
                  <a:pt x="3409307" y="6515397"/>
                  <a:pt x="3581510" y="6374814"/>
                </a:cubicBezTo>
                <a:cubicBezTo>
                  <a:pt x="4527135" y="5602839"/>
                  <a:pt x="5455860" y="4969131"/>
                  <a:pt x="5455860" y="3621656"/>
                </a:cubicBezTo>
                <a:cubicBezTo>
                  <a:pt x="5455860" y="2093192"/>
                  <a:pt x="4882124" y="754641"/>
                  <a:pt x="3854961" y="14997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829A1E2C-5AC8-40FC-99E9-832069D397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255864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55C54A75-E44A-4147-B9D0-FF46CFD316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469160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9786EA-C415-AA37-DC19-F7780FFF78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7615" y="1045596"/>
            <a:ext cx="4148511" cy="1944371"/>
          </a:xfrm>
        </p:spPr>
        <p:txBody>
          <a:bodyPr anchor="b">
            <a:normAutofit/>
          </a:bodyPr>
          <a:lstStyle/>
          <a:p>
            <a:r>
              <a:rPr lang="en-SG" b="1">
                <a:effectLst/>
                <a:latin typeface="Consolas" panose="020B0609020204030204" pitchFamily="49" charset="0"/>
              </a:rPr>
              <a:t>Autocorrelation Analysis</a:t>
            </a:r>
            <a:endParaRPr lang="en-SG"/>
          </a:p>
        </p:txBody>
      </p:sp>
      <p:pic>
        <p:nvPicPr>
          <p:cNvPr id="5" name="Content Placeholder 4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60D1DC87-9F87-CBB0-28A7-43B12B0AC6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199" y="2411408"/>
            <a:ext cx="4788670" cy="2035184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2025C0A-9C81-D975-9DF8-1D2871BEAF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57106" y="3220279"/>
            <a:ext cx="4023361" cy="2385392"/>
          </a:xfrm>
        </p:spPr>
        <p:txBody>
          <a:bodyPr>
            <a:normAutofit fontScale="92500" lnSpcReduction="20000"/>
          </a:bodyPr>
          <a:lstStyle/>
          <a:p>
            <a:r>
              <a:rPr lang="en-US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We note that there are some significant spikes in quite a few lags. This is indicative of autocorrelations, again underscoring that the time series is not white noise.</a:t>
            </a:r>
          </a:p>
        </p:txBody>
      </p:sp>
    </p:spTree>
    <p:extLst>
      <p:ext uri="{BB962C8B-B14F-4D97-AF65-F5344CB8AC3E}">
        <p14:creationId xmlns:p14="http://schemas.microsoft.com/office/powerpoint/2010/main" val="36969546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B0F7D69-D93C-4C38-A23D-76E000D691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6422" cy="6858000"/>
          </a:xfrm>
          <a:custGeom>
            <a:avLst/>
            <a:gdLst/>
            <a:ahLst/>
            <a:cxnLst/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CD419D4-EA9D-42D9-BF62-B07F0B7B67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5409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C6FEC9B-9608-4181-A9E5-A1B80E7202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402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AB1564ED-F26F-451D-97D6-A6EC3E83FD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4161" y="0"/>
            <a:ext cx="2261351" cy="6858000"/>
          </a:xfrm>
          <a:custGeom>
            <a:avLst/>
            <a:gdLst/>
            <a:ahLst/>
            <a:cxnLst/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0CA184B6-3482-4F43-87F0-BC765DCFD8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6422" cy="6858000"/>
          </a:xfrm>
          <a:custGeom>
            <a:avLst/>
            <a:gdLst/>
            <a:ahLst/>
            <a:cxnLst/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6C869923-8380-4244-9548-802C330638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5409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C06255F2-BC67-4DDE-B34E-AC4BA21838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402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55169443-FCCD-4C0A-8C69-18CD3FA096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4161" y="0"/>
            <a:ext cx="2261351" cy="6858000"/>
          </a:xfrm>
          <a:custGeom>
            <a:avLst/>
            <a:gdLst/>
            <a:ahLst/>
            <a:cxnLst/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0DBF1ABE-8590-450D-BB49-BDDCCF3EE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2713C6-C49C-5C28-F175-C4F72CDA39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0045" y="1346200"/>
            <a:ext cx="5624118" cy="3284538"/>
          </a:xfrm>
        </p:spPr>
        <p:txBody>
          <a:bodyPr vert="horz" lIns="109728" tIns="109728" rIns="109728" bIns="91440" rtlCol="0" anchor="b"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5400">
                <a:solidFill>
                  <a:schemeClr val="tx1">
                    <a:lumMod val="85000"/>
                    <a:lumOff val="15000"/>
                  </a:schemeClr>
                </a:solidFill>
              </a:rPr>
              <a:t>Model Selection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96CB0275-66F1-4491-93B8-121D0C7176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714" y="0"/>
            <a:ext cx="5205951" cy="6858000"/>
          </a:xfrm>
          <a:custGeom>
            <a:avLst/>
            <a:gdLst>
              <a:gd name="connsiteX0" fmla="*/ 0 w 5205951"/>
              <a:gd name="connsiteY0" fmla="*/ 0 h 6858000"/>
              <a:gd name="connsiteX1" fmla="*/ 1709529 w 5205951"/>
              <a:gd name="connsiteY1" fmla="*/ 0 h 6858000"/>
              <a:gd name="connsiteX2" fmla="*/ 2489695 w 5205951"/>
              <a:gd name="connsiteY2" fmla="*/ 0 h 6858000"/>
              <a:gd name="connsiteX3" fmla="*/ 3582928 w 5205951"/>
              <a:gd name="connsiteY3" fmla="*/ 0 h 6858000"/>
              <a:gd name="connsiteX4" fmla="*/ 3605052 w 5205951"/>
              <a:gd name="connsiteY4" fmla="*/ 14997 h 6858000"/>
              <a:gd name="connsiteX5" fmla="*/ 5205951 w 5205951"/>
              <a:gd name="connsiteY5" fmla="*/ 3621656 h 6858000"/>
              <a:gd name="connsiteX6" fmla="*/ 3331601 w 5205951"/>
              <a:gd name="connsiteY6" fmla="*/ 6374814 h 6858000"/>
              <a:gd name="connsiteX7" fmla="*/ 2814953 w 5205951"/>
              <a:gd name="connsiteY7" fmla="*/ 6780599 h 6858000"/>
              <a:gd name="connsiteX8" fmla="*/ 2703197 w 5205951"/>
              <a:gd name="connsiteY8" fmla="*/ 6858000 h 6858000"/>
              <a:gd name="connsiteX9" fmla="*/ 2489695 w 5205951"/>
              <a:gd name="connsiteY9" fmla="*/ 6858000 h 6858000"/>
              <a:gd name="connsiteX10" fmla="*/ 1709529 w 5205951"/>
              <a:gd name="connsiteY10" fmla="*/ 6858000 h 6858000"/>
              <a:gd name="connsiteX11" fmla="*/ 0 w 5205951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205951" h="6858000">
                <a:moveTo>
                  <a:pt x="0" y="0"/>
                </a:moveTo>
                <a:lnTo>
                  <a:pt x="1709529" y="0"/>
                </a:lnTo>
                <a:lnTo>
                  <a:pt x="2489695" y="0"/>
                </a:lnTo>
                <a:lnTo>
                  <a:pt x="3582928" y="0"/>
                </a:lnTo>
                <a:lnTo>
                  <a:pt x="3605052" y="14997"/>
                </a:lnTo>
                <a:cubicBezTo>
                  <a:pt x="4632215" y="754641"/>
                  <a:pt x="5205951" y="2093192"/>
                  <a:pt x="5205951" y="3621656"/>
                </a:cubicBezTo>
                <a:cubicBezTo>
                  <a:pt x="5205951" y="4969131"/>
                  <a:pt x="4277226" y="5602839"/>
                  <a:pt x="3331601" y="6374814"/>
                </a:cubicBezTo>
                <a:cubicBezTo>
                  <a:pt x="3159398" y="6515397"/>
                  <a:pt x="2988771" y="6653108"/>
                  <a:pt x="2814953" y="6780599"/>
                </a:cubicBezTo>
                <a:lnTo>
                  <a:pt x="2703197" y="6858000"/>
                </a:lnTo>
                <a:lnTo>
                  <a:pt x="2489695" y="6858000"/>
                </a:lnTo>
                <a:lnTo>
                  <a:pt x="1709529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18D32C3D-8F76-4E99-BE56-0836CC38C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84938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4" name="Picture 3" descr="3D rendering of game pieces tied together with a rope">
            <a:extLst>
              <a:ext uri="{FF2B5EF4-FFF2-40B4-BE49-F238E27FC236}">
                <a16:creationId xmlns:a16="http://schemas.microsoft.com/office/drawing/2014/main" id="{F8D7F1AC-9E9D-10BE-36B8-3B230C536F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93" r="35565"/>
          <a:stretch/>
        </p:blipFill>
        <p:spPr>
          <a:xfrm>
            <a:off x="153" y="10"/>
            <a:ext cx="5033023" cy="6857990"/>
          </a:xfrm>
          <a:custGeom>
            <a:avLst/>
            <a:gdLst/>
            <a:ahLst/>
            <a:cxnLst/>
            <a:rect l="l" t="t" r="r" b="b"/>
            <a:pathLst>
              <a:path w="4710787" h="6858000">
                <a:moveTo>
                  <a:pt x="0" y="0"/>
                </a:moveTo>
                <a:lnTo>
                  <a:pt x="1214365" y="0"/>
                </a:lnTo>
                <a:lnTo>
                  <a:pt x="1994531" y="0"/>
                </a:lnTo>
                <a:lnTo>
                  <a:pt x="3087764" y="0"/>
                </a:lnTo>
                <a:lnTo>
                  <a:pt x="3109888" y="14997"/>
                </a:lnTo>
                <a:cubicBezTo>
                  <a:pt x="4137051" y="754641"/>
                  <a:pt x="4710787" y="2093192"/>
                  <a:pt x="4710787" y="3621656"/>
                </a:cubicBezTo>
                <a:cubicBezTo>
                  <a:pt x="4710787" y="4969131"/>
                  <a:pt x="3782062" y="5602839"/>
                  <a:pt x="2836437" y="6374814"/>
                </a:cubicBezTo>
                <a:cubicBezTo>
                  <a:pt x="2664234" y="6515397"/>
                  <a:pt x="2493607" y="6653108"/>
                  <a:pt x="2319789" y="6780599"/>
                </a:cubicBezTo>
                <a:lnTo>
                  <a:pt x="2208033" y="6858000"/>
                </a:lnTo>
                <a:lnTo>
                  <a:pt x="1994531" y="6858000"/>
                </a:lnTo>
                <a:lnTo>
                  <a:pt x="121436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70766076-46F5-42D5-A773-2B3BEF2B8B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925575" y="0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344487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CE314-B6F9-1E18-EAE8-6FF53CF37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SARIMAX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8A828F-CC72-61C1-05AF-FB9FBABB9C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Apple  - SARIMAX (0, 0 , 1)(2, 1 ,1)[12]</a:t>
            </a:r>
          </a:p>
          <a:p>
            <a:r>
              <a:rPr lang="en-US" dirty="0"/>
              <a:t>DBS – SARIMAX (0, 0, 0)(0, 1, 1)[12]</a:t>
            </a:r>
          </a:p>
          <a:p>
            <a:r>
              <a:rPr lang="en-US" dirty="0"/>
              <a:t>Amazon – SARIMAX (1, 0, 0)(2, 2, 1)[12]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3725391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9B0F7D69-D93C-4C38-A23D-76E000D691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6422" cy="6858000"/>
          </a:xfrm>
          <a:custGeom>
            <a:avLst/>
            <a:gdLst/>
            <a:ahLst/>
            <a:cxnLst/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8CD419D4-EA9D-42D9-BF62-B07F0B7B67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5409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1C6FEC9B-9608-4181-A9E5-A1B80E7202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402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AB1564ED-F26F-451D-97D6-A6EC3E83FD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4161" y="0"/>
            <a:ext cx="2261351" cy="6858000"/>
          </a:xfrm>
          <a:custGeom>
            <a:avLst/>
            <a:gdLst/>
            <a:ahLst/>
            <a:cxnLst/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0CA184B6-3482-4F43-87F0-BC765DCFD8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6422" cy="6858000"/>
          </a:xfrm>
          <a:custGeom>
            <a:avLst/>
            <a:gdLst/>
            <a:ahLst/>
            <a:cxnLst/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6C869923-8380-4244-9548-802C330638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5409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C06255F2-BC67-4DDE-B34E-AC4BA21838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402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55169443-FCCD-4C0A-8C69-18CD3FA096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4161" y="0"/>
            <a:ext cx="2261351" cy="6858000"/>
          </a:xfrm>
          <a:custGeom>
            <a:avLst/>
            <a:gdLst/>
            <a:ahLst/>
            <a:cxnLst/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0DBF1ABE-8590-450D-BB49-BDDCCF3EE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391F8D69-709A-4575-A393-B4C26481AF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66083" y="0"/>
            <a:ext cx="9841377" cy="6858000"/>
          </a:xfrm>
          <a:custGeom>
            <a:avLst/>
            <a:gdLst>
              <a:gd name="connsiteX0" fmla="*/ 8218354 w 9841377"/>
              <a:gd name="connsiteY0" fmla="*/ 0 h 6858000"/>
              <a:gd name="connsiteX1" fmla="*/ 5551962 w 9841377"/>
              <a:gd name="connsiteY1" fmla="*/ 0 h 6858000"/>
              <a:gd name="connsiteX2" fmla="*/ 5482342 w 9841377"/>
              <a:gd name="connsiteY2" fmla="*/ 0 h 6858000"/>
              <a:gd name="connsiteX3" fmla="*/ 4359035 w 9841377"/>
              <a:gd name="connsiteY3" fmla="*/ 0 h 6858000"/>
              <a:gd name="connsiteX4" fmla="*/ 4289415 w 9841377"/>
              <a:gd name="connsiteY4" fmla="*/ 0 h 6858000"/>
              <a:gd name="connsiteX5" fmla="*/ 1623023 w 9841377"/>
              <a:gd name="connsiteY5" fmla="*/ 0 h 6858000"/>
              <a:gd name="connsiteX6" fmla="*/ 1600899 w 9841377"/>
              <a:gd name="connsiteY6" fmla="*/ 14997 h 6858000"/>
              <a:gd name="connsiteX7" fmla="*/ 0 w 9841377"/>
              <a:gd name="connsiteY7" fmla="*/ 3621656 h 6858000"/>
              <a:gd name="connsiteX8" fmla="*/ 1874350 w 9841377"/>
              <a:gd name="connsiteY8" fmla="*/ 6374814 h 6858000"/>
              <a:gd name="connsiteX9" fmla="*/ 2390998 w 9841377"/>
              <a:gd name="connsiteY9" fmla="*/ 6780599 h 6858000"/>
              <a:gd name="connsiteX10" fmla="*/ 2502754 w 9841377"/>
              <a:gd name="connsiteY10" fmla="*/ 6858000 h 6858000"/>
              <a:gd name="connsiteX11" fmla="*/ 4289415 w 9841377"/>
              <a:gd name="connsiteY11" fmla="*/ 6858000 h 6858000"/>
              <a:gd name="connsiteX12" fmla="*/ 4359035 w 9841377"/>
              <a:gd name="connsiteY12" fmla="*/ 6858000 h 6858000"/>
              <a:gd name="connsiteX13" fmla="*/ 5482342 w 9841377"/>
              <a:gd name="connsiteY13" fmla="*/ 6858000 h 6858000"/>
              <a:gd name="connsiteX14" fmla="*/ 5551962 w 9841377"/>
              <a:gd name="connsiteY14" fmla="*/ 6858000 h 6858000"/>
              <a:gd name="connsiteX15" fmla="*/ 7338623 w 9841377"/>
              <a:gd name="connsiteY15" fmla="*/ 6858000 h 6858000"/>
              <a:gd name="connsiteX16" fmla="*/ 7450379 w 9841377"/>
              <a:gd name="connsiteY16" fmla="*/ 6780599 h 6858000"/>
              <a:gd name="connsiteX17" fmla="*/ 7967027 w 9841377"/>
              <a:gd name="connsiteY17" fmla="*/ 6374814 h 6858000"/>
              <a:gd name="connsiteX18" fmla="*/ 9841377 w 9841377"/>
              <a:gd name="connsiteY18" fmla="*/ 3621656 h 6858000"/>
              <a:gd name="connsiteX19" fmla="*/ 8240478 w 9841377"/>
              <a:gd name="connsiteY19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9841377" h="6858000">
                <a:moveTo>
                  <a:pt x="8218354" y="0"/>
                </a:moveTo>
                <a:lnTo>
                  <a:pt x="5551962" y="0"/>
                </a:lnTo>
                <a:lnTo>
                  <a:pt x="5482342" y="0"/>
                </a:lnTo>
                <a:lnTo>
                  <a:pt x="4359035" y="0"/>
                </a:lnTo>
                <a:lnTo>
                  <a:pt x="4289415" y="0"/>
                </a:lnTo>
                <a:lnTo>
                  <a:pt x="1623023" y="0"/>
                </a:lnTo>
                <a:lnTo>
                  <a:pt x="1600899" y="14997"/>
                </a:lnTo>
                <a:cubicBezTo>
                  <a:pt x="573736" y="754641"/>
                  <a:pt x="0" y="2093192"/>
                  <a:pt x="0" y="3621656"/>
                </a:cubicBezTo>
                <a:cubicBezTo>
                  <a:pt x="0" y="4969131"/>
                  <a:pt x="928725" y="5602839"/>
                  <a:pt x="1874350" y="6374814"/>
                </a:cubicBezTo>
                <a:cubicBezTo>
                  <a:pt x="2046553" y="6515397"/>
                  <a:pt x="2217180" y="6653108"/>
                  <a:pt x="2390998" y="6780599"/>
                </a:cubicBezTo>
                <a:lnTo>
                  <a:pt x="2502754" y="6858000"/>
                </a:lnTo>
                <a:lnTo>
                  <a:pt x="4289415" y="6858000"/>
                </a:lnTo>
                <a:lnTo>
                  <a:pt x="4359035" y="6858000"/>
                </a:lnTo>
                <a:lnTo>
                  <a:pt x="5482342" y="6858000"/>
                </a:lnTo>
                <a:lnTo>
                  <a:pt x="5551962" y="6858000"/>
                </a:lnTo>
                <a:lnTo>
                  <a:pt x="7338623" y="6858000"/>
                </a:lnTo>
                <a:lnTo>
                  <a:pt x="7450379" y="6780599"/>
                </a:lnTo>
                <a:cubicBezTo>
                  <a:pt x="7624197" y="6653108"/>
                  <a:pt x="7794824" y="6515397"/>
                  <a:pt x="7967027" y="6374814"/>
                </a:cubicBezTo>
                <a:cubicBezTo>
                  <a:pt x="8912652" y="5602839"/>
                  <a:pt x="9841377" y="4969131"/>
                  <a:pt x="9841377" y="3621656"/>
                </a:cubicBezTo>
                <a:cubicBezTo>
                  <a:pt x="9841377" y="2093192"/>
                  <a:pt x="9267641" y="754641"/>
                  <a:pt x="8240478" y="14997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C87A50C4-1191-461A-9E09-C8057F2AF0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43035" y="0"/>
            <a:ext cx="2265453" cy="6858000"/>
          </a:xfrm>
          <a:custGeom>
            <a:avLst/>
            <a:gdLst>
              <a:gd name="connsiteX0" fmla="*/ 1117108 w 2265453"/>
              <a:gd name="connsiteY0" fmla="*/ 0 h 6858000"/>
              <a:gd name="connsiteX1" fmla="*/ 1099628 w 2265453"/>
              <a:gd name="connsiteY1" fmla="*/ 0 h 6858000"/>
              <a:gd name="connsiteX2" fmla="*/ 1175238 w 2265453"/>
              <a:gd name="connsiteY2" fmla="*/ 82371 h 6858000"/>
              <a:gd name="connsiteX3" fmla="*/ 2240276 w 2265453"/>
              <a:gd name="connsiteY3" fmla="*/ 3734791 h 6858000"/>
              <a:gd name="connsiteX4" fmla="*/ 274951 w 2265453"/>
              <a:gd name="connsiteY4" fmla="*/ 6634678 h 6858000"/>
              <a:gd name="connsiteX5" fmla="*/ 12802 w 2265453"/>
              <a:gd name="connsiteY5" fmla="*/ 6848127 h 6858000"/>
              <a:gd name="connsiteX6" fmla="*/ 0 w 2265453"/>
              <a:gd name="connsiteY6" fmla="*/ 6858000 h 6858000"/>
              <a:gd name="connsiteX7" fmla="*/ 19410 w 2265453"/>
              <a:gd name="connsiteY7" fmla="*/ 6858000 h 6858000"/>
              <a:gd name="connsiteX8" fmla="*/ 31082 w 2265453"/>
              <a:gd name="connsiteY8" fmla="*/ 6848998 h 6858000"/>
              <a:gd name="connsiteX9" fmla="*/ 293230 w 2265453"/>
              <a:gd name="connsiteY9" fmla="*/ 6635549 h 6858000"/>
              <a:gd name="connsiteX10" fmla="*/ 2258555 w 2265453"/>
              <a:gd name="connsiteY10" fmla="*/ 3735662 h 6858000"/>
              <a:gd name="connsiteX11" fmla="*/ 1193518 w 2265453"/>
              <a:gd name="connsiteY11" fmla="*/ 8324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65453" h="6858000">
                <a:moveTo>
                  <a:pt x="1117108" y="0"/>
                </a:moveTo>
                <a:lnTo>
                  <a:pt x="1099628" y="0"/>
                </a:lnTo>
                <a:lnTo>
                  <a:pt x="1175238" y="82371"/>
                </a:lnTo>
                <a:cubicBezTo>
                  <a:pt x="1926546" y="957940"/>
                  <a:pt x="2303836" y="2277119"/>
                  <a:pt x="2240276" y="3734791"/>
                </a:cubicBezTo>
                <a:cubicBezTo>
                  <a:pt x="2176522" y="5196911"/>
                  <a:pt x="1237280" y="5841173"/>
                  <a:pt x="274951" y="6634678"/>
                </a:cubicBezTo>
                <a:cubicBezTo>
                  <a:pt x="187328" y="6706930"/>
                  <a:pt x="100126" y="6778421"/>
                  <a:pt x="12802" y="6848127"/>
                </a:cubicBezTo>
                <a:lnTo>
                  <a:pt x="0" y="6858000"/>
                </a:lnTo>
                <a:lnTo>
                  <a:pt x="19410" y="6858000"/>
                </a:lnTo>
                <a:lnTo>
                  <a:pt x="31082" y="6848998"/>
                </a:lnTo>
                <a:cubicBezTo>
                  <a:pt x="118405" y="6779292"/>
                  <a:pt x="205608" y="6707801"/>
                  <a:pt x="293230" y="6635549"/>
                </a:cubicBezTo>
                <a:cubicBezTo>
                  <a:pt x="1255560" y="5842045"/>
                  <a:pt x="2194802" y="5197782"/>
                  <a:pt x="2258555" y="3735662"/>
                </a:cubicBezTo>
                <a:cubicBezTo>
                  <a:pt x="2322115" y="2277991"/>
                  <a:pt x="1944825" y="958811"/>
                  <a:pt x="1193518" y="8324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BC87DA9F-8DB2-4D48-8716-A928FBB8A5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033" y="0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195EA065-AC5D-431D-927E-87FF058848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96194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46934B3C-D73F-4CD0-95B1-0244D662D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23292" y="0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AC4436-FEB9-5600-D338-D6B7862496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3607" y="3805267"/>
            <a:ext cx="8394306" cy="1502828"/>
          </a:xfrm>
        </p:spPr>
        <p:txBody>
          <a:bodyPr vert="horz" lIns="109728" tIns="109728" rIns="109728" bIns="91440" rtlCol="0" anchor="b">
            <a:normAutofit/>
          </a:bodyPr>
          <a:lstStyle/>
          <a:p>
            <a:pPr algn="ctr">
              <a:lnSpc>
                <a:spcPct val="110000"/>
              </a:lnSpc>
            </a:pPr>
            <a:r>
              <a:rPr lang="en-US" sz="3800">
                <a:solidFill>
                  <a:schemeClr val="tx1">
                    <a:lumMod val="85000"/>
                    <a:lumOff val="15000"/>
                  </a:schemeClr>
                </a:solidFill>
              </a:rPr>
              <a:t>SARIMAX Model Forecasting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F8C0DF3-6DE6-9FFF-B00D-96ECEEE2D3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7158" y="1649124"/>
            <a:ext cx="2560320" cy="147218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D89FFE4-3B58-A52D-D0E5-B5C9976ABB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857" y="1636442"/>
            <a:ext cx="2559915" cy="14975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40E37D1-9B97-3314-A157-BE4D72A5D2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2151" y="1646041"/>
            <a:ext cx="2559915" cy="1478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3224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9B0F7D69-D93C-4C38-A23D-76E000D691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6422" cy="6858000"/>
          </a:xfrm>
          <a:custGeom>
            <a:avLst/>
            <a:gdLst/>
            <a:ahLst/>
            <a:cxnLst/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CD419D4-EA9D-42D9-BF62-B07F0B7B67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5409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C6FEC9B-9608-4181-A9E5-A1B80E7202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402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B1564ED-F26F-451D-97D6-A6EC3E83FD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4161" y="0"/>
            <a:ext cx="2261351" cy="6858000"/>
          </a:xfrm>
          <a:custGeom>
            <a:avLst/>
            <a:gdLst/>
            <a:ahLst/>
            <a:cxnLst/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0CA184B6-3482-4F43-87F0-BC765DCFD8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6422" cy="6858000"/>
          </a:xfrm>
          <a:custGeom>
            <a:avLst/>
            <a:gdLst/>
            <a:ahLst/>
            <a:cxnLst/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6C869923-8380-4244-9548-802C330638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5409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C06255F2-BC67-4DDE-B34E-AC4BA21838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402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55169443-FCCD-4C0A-8C69-18CD3FA096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4161" y="0"/>
            <a:ext cx="2261351" cy="6858000"/>
          </a:xfrm>
          <a:custGeom>
            <a:avLst/>
            <a:gdLst/>
            <a:ahLst/>
            <a:cxnLst/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AC8EEB0F-BA72-49AC-956F-331B60FDE7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1BE70332-ECAF-47BB-8C7B-BD049452F6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40158" y="1068946"/>
            <a:ext cx="4960104" cy="4735506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716D9361-A35A-4DC8-AAB9-04FD2D6FEE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792" y="912854"/>
            <a:ext cx="5298208" cy="5032292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87FC31AD-FBB3-4219-A758-D6F7594A0A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7583" y="1197735"/>
            <a:ext cx="4641209" cy="4474618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9F245D-3833-1FB9-DD55-2B38F2F674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7675" y="1685677"/>
            <a:ext cx="4215520" cy="2362673"/>
          </a:xfrm>
        </p:spPr>
        <p:txBody>
          <a:bodyPr vert="horz" lIns="109728" tIns="109728" rIns="109728" bIns="91440" rtlCol="0" anchor="b">
            <a:normAutofit/>
          </a:bodyPr>
          <a:lstStyle/>
          <a:p>
            <a:pPr algn="ctr">
              <a:lnSpc>
                <a:spcPct val="110000"/>
              </a:lnSpc>
            </a:pPr>
            <a:r>
              <a:rPr lang="en-US" sz="3100" dirty="0">
                <a:effectLst/>
              </a:rPr>
              <a:t>Holt-Winters Exponential Smoothing Model</a:t>
            </a:r>
            <a:endParaRPr lang="en-US" sz="31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7086A56-1C17-4D2F-2F26-8C0AA74322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93487" y="1705029"/>
            <a:ext cx="4304983" cy="3447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6978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9B0F7D69-D93C-4C38-A23D-76E000D691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6422" cy="6858000"/>
          </a:xfrm>
          <a:custGeom>
            <a:avLst/>
            <a:gdLst/>
            <a:ahLst/>
            <a:cxnLst/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CD419D4-EA9D-42D9-BF62-B07F0B7B67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5409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C6FEC9B-9608-4181-A9E5-A1B80E7202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402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B1564ED-F26F-451D-97D6-A6EC3E83FD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4161" y="0"/>
            <a:ext cx="2261351" cy="6858000"/>
          </a:xfrm>
          <a:custGeom>
            <a:avLst/>
            <a:gdLst/>
            <a:ahLst/>
            <a:cxnLst/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0CA184B6-3482-4F43-87F0-BC765DCFD8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6422" cy="6858000"/>
          </a:xfrm>
          <a:custGeom>
            <a:avLst/>
            <a:gdLst/>
            <a:ahLst/>
            <a:cxnLst/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6C869923-8380-4244-9548-802C330638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5409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C06255F2-BC67-4DDE-B34E-AC4BA21838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402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55169443-FCCD-4C0A-8C69-18CD3FA096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4161" y="0"/>
            <a:ext cx="2261351" cy="6858000"/>
          </a:xfrm>
          <a:custGeom>
            <a:avLst/>
            <a:gdLst/>
            <a:ahLst/>
            <a:cxnLst/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AC8EEB0F-BA72-49AC-956F-331B60FDE7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1BE70332-ECAF-47BB-8C7B-BD049452F6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40158" y="1068946"/>
            <a:ext cx="4960104" cy="4735506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716D9361-A35A-4DC8-AAB9-04FD2D6FEE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792" y="912854"/>
            <a:ext cx="5298208" cy="5032292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87FC31AD-FBB3-4219-A758-D6F7594A0A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7583" y="1197735"/>
            <a:ext cx="4641209" cy="4474618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FCFF8-1F01-EE63-8595-0C737A183B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7675" y="1685677"/>
            <a:ext cx="4215520" cy="2362673"/>
          </a:xfrm>
        </p:spPr>
        <p:txBody>
          <a:bodyPr vert="horz" lIns="109728" tIns="109728" rIns="109728" bIns="91440" rtlCol="0" anchor="b">
            <a:normAutofit/>
          </a:bodyPr>
          <a:lstStyle/>
          <a:p>
            <a:pPr algn="ctr">
              <a:lnSpc>
                <a:spcPct val="110000"/>
              </a:lnSpc>
            </a:pPr>
            <a:r>
              <a:rPr lang="en-US" sz="3100" dirty="0">
                <a:effectLst/>
              </a:rPr>
              <a:t>Holt-Winters Exponential Smoothing Forecast</a:t>
            </a:r>
            <a:r>
              <a:rPr lang="en-US" sz="3100" dirty="0"/>
              <a:t>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242E1F9-176E-A3B2-A63E-B5A3FB661E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93487" y="1271113"/>
            <a:ext cx="4304983" cy="4315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7304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7FC6A8B-34F9-40FB-AA2D-E34168F528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3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EC86DB4-572A-4F71-AF8A-2395B4CA77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11435265" cy="6858000"/>
          </a:xfrm>
          <a:custGeom>
            <a:avLst/>
            <a:gdLst>
              <a:gd name="connsiteX0" fmla="*/ 9925983 w 11435265"/>
              <a:gd name="connsiteY0" fmla="*/ 6858000 h 6858000"/>
              <a:gd name="connsiteX1" fmla="*/ 0 w 11435265"/>
              <a:gd name="connsiteY1" fmla="*/ 6858000 h 6858000"/>
              <a:gd name="connsiteX2" fmla="*/ 0 w 11435265"/>
              <a:gd name="connsiteY2" fmla="*/ 0 h 6858000"/>
              <a:gd name="connsiteX3" fmla="*/ 996904 w 11435265"/>
              <a:gd name="connsiteY3" fmla="*/ 0 h 6858000"/>
              <a:gd name="connsiteX4" fmla="*/ 2426875 w 11435265"/>
              <a:gd name="connsiteY4" fmla="*/ 0 h 6858000"/>
              <a:gd name="connsiteX5" fmla="*/ 4014127 w 11435265"/>
              <a:gd name="connsiteY5" fmla="*/ 0 h 6858000"/>
              <a:gd name="connsiteX6" fmla="*/ 4359595 w 11435265"/>
              <a:gd name="connsiteY6" fmla="*/ 0 h 6858000"/>
              <a:gd name="connsiteX7" fmla="*/ 4647960 w 11435265"/>
              <a:gd name="connsiteY7" fmla="*/ 0 h 6858000"/>
              <a:gd name="connsiteX8" fmla="*/ 4691093 w 11435265"/>
              <a:gd name="connsiteY8" fmla="*/ 0 h 6858000"/>
              <a:gd name="connsiteX9" fmla="*/ 5558544 w 11435265"/>
              <a:gd name="connsiteY9" fmla="*/ 0 h 6858000"/>
              <a:gd name="connsiteX10" fmla="*/ 5570664 w 11435265"/>
              <a:gd name="connsiteY10" fmla="*/ 0 h 6858000"/>
              <a:gd name="connsiteX11" fmla="*/ 5695183 w 11435265"/>
              <a:gd name="connsiteY11" fmla="*/ 0 h 6858000"/>
              <a:gd name="connsiteX12" fmla="*/ 7177357 w 11435265"/>
              <a:gd name="connsiteY12" fmla="*/ 0 h 6858000"/>
              <a:gd name="connsiteX13" fmla="*/ 9824163 w 11435265"/>
              <a:gd name="connsiteY13" fmla="*/ 0 h 6858000"/>
              <a:gd name="connsiteX14" fmla="*/ 9846125 w 11435265"/>
              <a:gd name="connsiteY14" fmla="*/ 16892 h 6858000"/>
              <a:gd name="connsiteX15" fmla="*/ 11435265 w 11435265"/>
              <a:gd name="connsiteY15" fmla="*/ 4079318 h 6858000"/>
              <a:gd name="connsiteX16" fmla="*/ 10261404 w 11435265"/>
              <a:gd name="connsiteY16" fmla="*/ 654244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1435265" h="6858000">
                <a:moveTo>
                  <a:pt x="9925983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996904" y="0"/>
                </a:lnTo>
                <a:lnTo>
                  <a:pt x="2426875" y="0"/>
                </a:lnTo>
                <a:lnTo>
                  <a:pt x="4014127" y="0"/>
                </a:lnTo>
                <a:lnTo>
                  <a:pt x="4359595" y="0"/>
                </a:lnTo>
                <a:lnTo>
                  <a:pt x="4647960" y="0"/>
                </a:lnTo>
                <a:lnTo>
                  <a:pt x="4691093" y="0"/>
                </a:lnTo>
                <a:lnTo>
                  <a:pt x="5558544" y="0"/>
                </a:lnTo>
                <a:lnTo>
                  <a:pt x="5570664" y="0"/>
                </a:lnTo>
                <a:lnTo>
                  <a:pt x="5695183" y="0"/>
                </a:lnTo>
                <a:lnTo>
                  <a:pt x="7177357" y="0"/>
                </a:lnTo>
                <a:lnTo>
                  <a:pt x="9824163" y="0"/>
                </a:lnTo>
                <a:lnTo>
                  <a:pt x="9846125" y="16892"/>
                </a:lnTo>
                <a:cubicBezTo>
                  <a:pt x="10865743" y="850004"/>
                  <a:pt x="11435265" y="2357705"/>
                  <a:pt x="11435265" y="4079318"/>
                </a:cubicBezTo>
                <a:cubicBezTo>
                  <a:pt x="11435265" y="5217633"/>
                  <a:pt x="10916694" y="5903717"/>
                  <a:pt x="10261404" y="6542447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27CCE1-C802-0D97-E609-896ECB470D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8860" y="442913"/>
            <a:ext cx="7820569" cy="1344612"/>
          </a:xfrm>
        </p:spPr>
        <p:txBody>
          <a:bodyPr anchor="b">
            <a:normAutofit/>
          </a:bodyPr>
          <a:lstStyle/>
          <a:p>
            <a:r>
              <a:rPr lang="en-US" dirty="0"/>
              <a:t>Final Model - Apple Stock</a:t>
            </a:r>
            <a:endParaRPr lang="en-SG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71BA53A4-C4B7-4189-9FC1-6350B1AB5D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0332301" y="0"/>
            <a:ext cx="1518348" cy="6858000"/>
          </a:xfrm>
          <a:custGeom>
            <a:avLst/>
            <a:gdLst>
              <a:gd name="connsiteX0" fmla="*/ 19178 w 1518348"/>
              <a:gd name="connsiteY0" fmla="*/ 6858000 h 6858000"/>
              <a:gd name="connsiteX1" fmla="*/ 0 w 1518348"/>
              <a:gd name="connsiteY1" fmla="*/ 6858000 h 6858000"/>
              <a:gd name="connsiteX2" fmla="*/ 241394 w 1518348"/>
              <a:gd name="connsiteY2" fmla="*/ 6638611 h 6858000"/>
              <a:gd name="connsiteX3" fmla="*/ 1493356 w 1518348"/>
              <a:gd name="connsiteY3" fmla="*/ 4142424 h 6858000"/>
              <a:gd name="connsiteX4" fmla="*/ 282053 w 1518348"/>
              <a:gd name="connsiteY4" fmla="*/ 26474 h 6858000"/>
              <a:gd name="connsiteX5" fmla="*/ 256233 w 1518348"/>
              <a:gd name="connsiteY5" fmla="*/ 0 h 6858000"/>
              <a:gd name="connsiteX6" fmla="*/ 273463 w 1518348"/>
              <a:gd name="connsiteY6" fmla="*/ 0 h 6858000"/>
              <a:gd name="connsiteX7" fmla="*/ 300199 w 1518348"/>
              <a:gd name="connsiteY7" fmla="*/ 27414 h 6858000"/>
              <a:gd name="connsiteX8" fmla="*/ 1511501 w 1518348"/>
              <a:gd name="connsiteY8" fmla="*/ 4143362 h 6858000"/>
              <a:gd name="connsiteX9" fmla="*/ 259539 w 1518348"/>
              <a:gd name="connsiteY9" fmla="*/ 663954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18348" h="6858000">
                <a:moveTo>
                  <a:pt x="19178" y="6858000"/>
                </a:moveTo>
                <a:lnTo>
                  <a:pt x="0" y="6858000"/>
                </a:lnTo>
                <a:lnTo>
                  <a:pt x="241394" y="6638611"/>
                </a:lnTo>
                <a:cubicBezTo>
                  <a:pt x="909582" y="6009084"/>
                  <a:pt x="1445892" y="5323498"/>
                  <a:pt x="1493356" y="4142424"/>
                </a:cubicBezTo>
                <a:cubicBezTo>
                  <a:pt x="1560655" y="2467784"/>
                  <a:pt x="1130049" y="962858"/>
                  <a:pt x="282053" y="26474"/>
                </a:cubicBezTo>
                <a:lnTo>
                  <a:pt x="256233" y="0"/>
                </a:lnTo>
                <a:lnTo>
                  <a:pt x="273463" y="0"/>
                </a:lnTo>
                <a:lnTo>
                  <a:pt x="300199" y="27414"/>
                </a:lnTo>
                <a:cubicBezTo>
                  <a:pt x="1148195" y="963796"/>
                  <a:pt x="1578800" y="2468723"/>
                  <a:pt x="1511501" y="4143362"/>
                </a:cubicBezTo>
                <a:cubicBezTo>
                  <a:pt x="1464037" y="5324436"/>
                  <a:pt x="927728" y="6010023"/>
                  <a:pt x="259539" y="663954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5558AD6E-B070-4640-AA07-87E208983E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9994386" y="0"/>
            <a:ext cx="1644534" cy="6858000"/>
          </a:xfrm>
          <a:custGeom>
            <a:avLst/>
            <a:gdLst>
              <a:gd name="connsiteX0" fmla="*/ 135252 w 1644534"/>
              <a:gd name="connsiteY0" fmla="*/ 6858000 h 6858000"/>
              <a:gd name="connsiteX1" fmla="*/ 101819 w 1644534"/>
              <a:gd name="connsiteY1" fmla="*/ 6858000 h 6858000"/>
              <a:gd name="connsiteX2" fmla="*/ 437240 w 1644534"/>
              <a:gd name="connsiteY2" fmla="*/ 6542447 h 6858000"/>
              <a:gd name="connsiteX3" fmla="*/ 1611101 w 1644534"/>
              <a:gd name="connsiteY3" fmla="*/ 4079318 h 6858000"/>
              <a:gd name="connsiteX4" fmla="*/ 21961 w 1644534"/>
              <a:gd name="connsiteY4" fmla="*/ 16892 h 6858000"/>
              <a:gd name="connsiteX5" fmla="*/ 0 w 1644534"/>
              <a:gd name="connsiteY5" fmla="*/ 0 h 6858000"/>
              <a:gd name="connsiteX6" fmla="*/ 33433 w 1644534"/>
              <a:gd name="connsiteY6" fmla="*/ 0 h 6858000"/>
              <a:gd name="connsiteX7" fmla="*/ 55394 w 1644534"/>
              <a:gd name="connsiteY7" fmla="*/ 16892 h 6858000"/>
              <a:gd name="connsiteX8" fmla="*/ 1644534 w 1644534"/>
              <a:gd name="connsiteY8" fmla="*/ 4079318 h 6858000"/>
              <a:gd name="connsiteX9" fmla="*/ 470673 w 1644534"/>
              <a:gd name="connsiteY9" fmla="*/ 654244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644534" h="6858000">
                <a:moveTo>
                  <a:pt x="135252" y="6858000"/>
                </a:moveTo>
                <a:lnTo>
                  <a:pt x="101819" y="6858000"/>
                </a:lnTo>
                <a:lnTo>
                  <a:pt x="437240" y="6542447"/>
                </a:lnTo>
                <a:cubicBezTo>
                  <a:pt x="1092531" y="5903717"/>
                  <a:pt x="1611101" y="5217633"/>
                  <a:pt x="1611101" y="4079318"/>
                </a:cubicBezTo>
                <a:cubicBezTo>
                  <a:pt x="1611101" y="2357705"/>
                  <a:pt x="1041580" y="850004"/>
                  <a:pt x="21961" y="16892"/>
                </a:cubicBezTo>
                <a:lnTo>
                  <a:pt x="0" y="0"/>
                </a:lnTo>
                <a:lnTo>
                  <a:pt x="33433" y="0"/>
                </a:lnTo>
                <a:lnTo>
                  <a:pt x="55394" y="16892"/>
                </a:lnTo>
                <a:cubicBezTo>
                  <a:pt x="1075012" y="850004"/>
                  <a:pt x="1644534" y="2357705"/>
                  <a:pt x="1644534" y="4079318"/>
                </a:cubicBezTo>
                <a:cubicBezTo>
                  <a:pt x="1644534" y="5217633"/>
                  <a:pt x="1125963" y="5903717"/>
                  <a:pt x="470673" y="654244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8099653-7029-CD4B-95DE-4DEB52D1002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186018"/>
              </p:ext>
            </p:extLst>
          </p:nvPr>
        </p:nvGraphicFramePr>
        <p:xfrm>
          <a:off x="1518860" y="2312988"/>
          <a:ext cx="7881385" cy="32781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217945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0ACA6C3-F2FA-4894-85C1-9FA6051045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76922BA5-6683-4195-97C3-F3D2A0BB16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026626" y="-5026319"/>
            <a:ext cx="2138900" cy="12191541"/>
          </a:xfrm>
          <a:custGeom>
            <a:avLst/>
            <a:gdLst>
              <a:gd name="connsiteX0" fmla="*/ 0 w 2382867"/>
              <a:gd name="connsiteY0" fmla="*/ 12191541 h 12191541"/>
              <a:gd name="connsiteX1" fmla="*/ 0 w 2382867"/>
              <a:gd name="connsiteY1" fmla="*/ 0 h 12191541"/>
              <a:gd name="connsiteX2" fmla="*/ 1758230 w 2382867"/>
              <a:gd name="connsiteY2" fmla="*/ 0 h 12191541"/>
              <a:gd name="connsiteX3" fmla="*/ 1849759 w 2382867"/>
              <a:gd name="connsiteY3" fmla="*/ 405062 h 12191541"/>
              <a:gd name="connsiteX4" fmla="*/ 2382867 w 2382867"/>
              <a:gd name="connsiteY4" fmla="*/ 6524518 h 12191541"/>
              <a:gd name="connsiteX5" fmla="*/ 1334945 w 2382867"/>
              <a:gd name="connsiteY5" fmla="*/ 12017007 h 12191541"/>
              <a:gd name="connsiteX6" fmla="*/ 1268170 w 2382867"/>
              <a:gd name="connsiteY6" fmla="*/ 12191541 h 12191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82867" h="12191541">
                <a:moveTo>
                  <a:pt x="0" y="12191541"/>
                </a:moveTo>
                <a:lnTo>
                  <a:pt x="0" y="0"/>
                </a:lnTo>
                <a:lnTo>
                  <a:pt x="1758230" y="0"/>
                </a:lnTo>
                <a:lnTo>
                  <a:pt x="1849759" y="405062"/>
                </a:lnTo>
                <a:cubicBezTo>
                  <a:pt x="2196195" y="2048010"/>
                  <a:pt x="2382867" y="4186399"/>
                  <a:pt x="2382867" y="6524518"/>
                </a:cubicBezTo>
                <a:cubicBezTo>
                  <a:pt x="2382867" y="9147937"/>
                  <a:pt x="1893395" y="10555417"/>
                  <a:pt x="1334945" y="12017007"/>
                </a:cubicBezTo>
                <a:lnTo>
                  <a:pt x="1268170" y="12191541"/>
                </a:ln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59169C9-0DBE-4B66-9C16-22A64324AA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27211" y="-4339476"/>
            <a:ext cx="1137882" cy="12191694"/>
          </a:xfrm>
          <a:custGeom>
            <a:avLst/>
            <a:gdLst>
              <a:gd name="connsiteX0" fmla="*/ 0 w 1240954"/>
              <a:gd name="connsiteY0" fmla="*/ 12191694 h 12191694"/>
              <a:gd name="connsiteX1" fmla="*/ 72823 w 1240954"/>
              <a:gd name="connsiteY1" fmla="*/ 12017158 h 12191694"/>
              <a:gd name="connsiteX2" fmla="*/ 1215669 w 1240954"/>
              <a:gd name="connsiteY2" fmla="*/ 6524669 h 12191694"/>
              <a:gd name="connsiteX3" fmla="*/ 634271 w 1240954"/>
              <a:gd name="connsiteY3" fmla="*/ 405211 h 12191694"/>
              <a:gd name="connsiteX4" fmla="*/ 534414 w 1240954"/>
              <a:gd name="connsiteY4" fmla="*/ 0 h 12191694"/>
              <a:gd name="connsiteX5" fmla="*/ 559698 w 1240954"/>
              <a:gd name="connsiteY5" fmla="*/ 0 h 12191694"/>
              <a:gd name="connsiteX6" fmla="*/ 659555 w 1240954"/>
              <a:gd name="connsiteY6" fmla="*/ 405211 h 12191694"/>
              <a:gd name="connsiteX7" fmla="*/ 1240954 w 1240954"/>
              <a:gd name="connsiteY7" fmla="*/ 6524669 h 12191694"/>
              <a:gd name="connsiteX8" fmla="*/ 98108 w 1240954"/>
              <a:gd name="connsiteY8" fmla="*/ 12017158 h 12191694"/>
              <a:gd name="connsiteX9" fmla="*/ 25285 w 1240954"/>
              <a:gd name="connsiteY9" fmla="*/ 12191694 h 12191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40954" h="12191694">
                <a:moveTo>
                  <a:pt x="0" y="12191694"/>
                </a:moveTo>
                <a:lnTo>
                  <a:pt x="72823" y="12017158"/>
                </a:lnTo>
                <a:cubicBezTo>
                  <a:pt x="681859" y="10555569"/>
                  <a:pt x="1215669" y="9148088"/>
                  <a:pt x="1215669" y="6524669"/>
                </a:cubicBezTo>
                <a:cubicBezTo>
                  <a:pt x="1215670" y="4186551"/>
                  <a:pt x="1012087" y="2048160"/>
                  <a:pt x="634271" y="405211"/>
                </a:cubicBezTo>
                <a:lnTo>
                  <a:pt x="534414" y="0"/>
                </a:lnTo>
                <a:lnTo>
                  <a:pt x="559698" y="0"/>
                </a:lnTo>
                <a:lnTo>
                  <a:pt x="659555" y="405211"/>
                </a:lnTo>
                <a:cubicBezTo>
                  <a:pt x="1037372" y="2048160"/>
                  <a:pt x="1240954" y="4186551"/>
                  <a:pt x="1240954" y="6524669"/>
                </a:cubicBezTo>
                <a:cubicBezTo>
                  <a:pt x="1240954" y="9148088"/>
                  <a:pt x="707144" y="10555569"/>
                  <a:pt x="98108" y="12017158"/>
                </a:cubicBezTo>
                <a:lnTo>
                  <a:pt x="25285" y="1219169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6A81A5-7065-86FD-6119-6682386ACF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7944" y="543687"/>
            <a:ext cx="9756112" cy="1046868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Final Model – Amazon Stock</a:t>
            </a:r>
            <a:endParaRPr lang="en-SG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F0457BB4-CED7-4065-8959-D6B51491BB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90529" y="-4583452"/>
            <a:ext cx="1011248" cy="12191695"/>
          </a:xfrm>
          <a:custGeom>
            <a:avLst/>
            <a:gdLst>
              <a:gd name="connsiteX0" fmla="*/ 0 w 1102849"/>
              <a:gd name="connsiteY0" fmla="*/ 12191695 h 12191695"/>
              <a:gd name="connsiteX1" fmla="*/ 65312 w 1102849"/>
              <a:gd name="connsiteY1" fmla="*/ 12017158 h 12191695"/>
              <a:gd name="connsiteX2" fmla="*/ 1090278 w 1102849"/>
              <a:gd name="connsiteY2" fmla="*/ 6524670 h 12191695"/>
              <a:gd name="connsiteX3" fmla="*/ 568848 w 1102849"/>
              <a:gd name="connsiteY3" fmla="*/ 405211 h 12191695"/>
              <a:gd name="connsiteX4" fmla="*/ 479291 w 1102849"/>
              <a:gd name="connsiteY4" fmla="*/ 0 h 12191695"/>
              <a:gd name="connsiteX5" fmla="*/ 491862 w 1102849"/>
              <a:gd name="connsiteY5" fmla="*/ 0 h 12191695"/>
              <a:gd name="connsiteX6" fmla="*/ 581419 w 1102849"/>
              <a:gd name="connsiteY6" fmla="*/ 405211 h 12191695"/>
              <a:gd name="connsiteX7" fmla="*/ 1102849 w 1102849"/>
              <a:gd name="connsiteY7" fmla="*/ 6524670 h 12191695"/>
              <a:gd name="connsiteX8" fmla="*/ 77883 w 1102849"/>
              <a:gd name="connsiteY8" fmla="*/ 12017158 h 12191695"/>
              <a:gd name="connsiteX9" fmla="*/ 12571 w 1102849"/>
              <a:gd name="connsiteY9" fmla="*/ 12191695 h 12191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02849" h="12191695">
                <a:moveTo>
                  <a:pt x="0" y="12191695"/>
                </a:moveTo>
                <a:lnTo>
                  <a:pt x="65312" y="12017158"/>
                </a:lnTo>
                <a:cubicBezTo>
                  <a:pt x="611528" y="10555569"/>
                  <a:pt x="1090278" y="9148088"/>
                  <a:pt x="1090278" y="6524670"/>
                </a:cubicBezTo>
                <a:cubicBezTo>
                  <a:pt x="1090278" y="4186551"/>
                  <a:pt x="907694" y="2048159"/>
                  <a:pt x="568848" y="405211"/>
                </a:cubicBezTo>
                <a:lnTo>
                  <a:pt x="479291" y="0"/>
                </a:lnTo>
                <a:lnTo>
                  <a:pt x="491862" y="0"/>
                </a:lnTo>
                <a:lnTo>
                  <a:pt x="581419" y="405211"/>
                </a:lnTo>
                <a:cubicBezTo>
                  <a:pt x="920265" y="2048159"/>
                  <a:pt x="1102849" y="4186551"/>
                  <a:pt x="1102849" y="6524670"/>
                </a:cubicBezTo>
                <a:cubicBezTo>
                  <a:pt x="1102849" y="9148088"/>
                  <a:pt x="624099" y="10555569"/>
                  <a:pt x="77883" y="12017158"/>
                </a:cubicBezTo>
                <a:lnTo>
                  <a:pt x="12571" y="12191695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F425D26-322F-CE71-3797-BC74F19EEA9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55845286"/>
              </p:ext>
            </p:extLst>
          </p:nvPr>
        </p:nvGraphicFramePr>
        <p:xfrm>
          <a:off x="1920875" y="2812010"/>
          <a:ext cx="8769350" cy="32896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370819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0ACA6C3-F2FA-4894-85C1-9FA6051045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76922BA5-6683-4195-97C3-F3D2A0BB16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026626" y="-5026319"/>
            <a:ext cx="2138900" cy="12191541"/>
          </a:xfrm>
          <a:custGeom>
            <a:avLst/>
            <a:gdLst>
              <a:gd name="connsiteX0" fmla="*/ 0 w 2382867"/>
              <a:gd name="connsiteY0" fmla="*/ 12191541 h 12191541"/>
              <a:gd name="connsiteX1" fmla="*/ 0 w 2382867"/>
              <a:gd name="connsiteY1" fmla="*/ 0 h 12191541"/>
              <a:gd name="connsiteX2" fmla="*/ 1758230 w 2382867"/>
              <a:gd name="connsiteY2" fmla="*/ 0 h 12191541"/>
              <a:gd name="connsiteX3" fmla="*/ 1849759 w 2382867"/>
              <a:gd name="connsiteY3" fmla="*/ 405062 h 12191541"/>
              <a:gd name="connsiteX4" fmla="*/ 2382867 w 2382867"/>
              <a:gd name="connsiteY4" fmla="*/ 6524518 h 12191541"/>
              <a:gd name="connsiteX5" fmla="*/ 1334945 w 2382867"/>
              <a:gd name="connsiteY5" fmla="*/ 12017007 h 12191541"/>
              <a:gd name="connsiteX6" fmla="*/ 1268170 w 2382867"/>
              <a:gd name="connsiteY6" fmla="*/ 12191541 h 12191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82867" h="12191541">
                <a:moveTo>
                  <a:pt x="0" y="12191541"/>
                </a:moveTo>
                <a:lnTo>
                  <a:pt x="0" y="0"/>
                </a:lnTo>
                <a:lnTo>
                  <a:pt x="1758230" y="0"/>
                </a:lnTo>
                <a:lnTo>
                  <a:pt x="1849759" y="405062"/>
                </a:lnTo>
                <a:cubicBezTo>
                  <a:pt x="2196195" y="2048010"/>
                  <a:pt x="2382867" y="4186399"/>
                  <a:pt x="2382867" y="6524518"/>
                </a:cubicBezTo>
                <a:cubicBezTo>
                  <a:pt x="2382867" y="9147937"/>
                  <a:pt x="1893395" y="10555417"/>
                  <a:pt x="1334945" y="12017007"/>
                </a:cubicBezTo>
                <a:lnTo>
                  <a:pt x="1268170" y="12191541"/>
                </a:ln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59169C9-0DBE-4B66-9C16-22A64324AA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27211" y="-4339476"/>
            <a:ext cx="1137882" cy="12191694"/>
          </a:xfrm>
          <a:custGeom>
            <a:avLst/>
            <a:gdLst>
              <a:gd name="connsiteX0" fmla="*/ 0 w 1240954"/>
              <a:gd name="connsiteY0" fmla="*/ 12191694 h 12191694"/>
              <a:gd name="connsiteX1" fmla="*/ 72823 w 1240954"/>
              <a:gd name="connsiteY1" fmla="*/ 12017158 h 12191694"/>
              <a:gd name="connsiteX2" fmla="*/ 1215669 w 1240954"/>
              <a:gd name="connsiteY2" fmla="*/ 6524669 h 12191694"/>
              <a:gd name="connsiteX3" fmla="*/ 634271 w 1240954"/>
              <a:gd name="connsiteY3" fmla="*/ 405211 h 12191694"/>
              <a:gd name="connsiteX4" fmla="*/ 534414 w 1240954"/>
              <a:gd name="connsiteY4" fmla="*/ 0 h 12191694"/>
              <a:gd name="connsiteX5" fmla="*/ 559698 w 1240954"/>
              <a:gd name="connsiteY5" fmla="*/ 0 h 12191694"/>
              <a:gd name="connsiteX6" fmla="*/ 659555 w 1240954"/>
              <a:gd name="connsiteY6" fmla="*/ 405211 h 12191694"/>
              <a:gd name="connsiteX7" fmla="*/ 1240954 w 1240954"/>
              <a:gd name="connsiteY7" fmla="*/ 6524669 h 12191694"/>
              <a:gd name="connsiteX8" fmla="*/ 98108 w 1240954"/>
              <a:gd name="connsiteY8" fmla="*/ 12017158 h 12191694"/>
              <a:gd name="connsiteX9" fmla="*/ 25285 w 1240954"/>
              <a:gd name="connsiteY9" fmla="*/ 12191694 h 12191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40954" h="12191694">
                <a:moveTo>
                  <a:pt x="0" y="12191694"/>
                </a:moveTo>
                <a:lnTo>
                  <a:pt x="72823" y="12017158"/>
                </a:lnTo>
                <a:cubicBezTo>
                  <a:pt x="681859" y="10555569"/>
                  <a:pt x="1215669" y="9148088"/>
                  <a:pt x="1215669" y="6524669"/>
                </a:cubicBezTo>
                <a:cubicBezTo>
                  <a:pt x="1215670" y="4186551"/>
                  <a:pt x="1012087" y="2048160"/>
                  <a:pt x="634271" y="405211"/>
                </a:cubicBezTo>
                <a:lnTo>
                  <a:pt x="534414" y="0"/>
                </a:lnTo>
                <a:lnTo>
                  <a:pt x="559698" y="0"/>
                </a:lnTo>
                <a:lnTo>
                  <a:pt x="659555" y="405211"/>
                </a:lnTo>
                <a:cubicBezTo>
                  <a:pt x="1037372" y="2048160"/>
                  <a:pt x="1240954" y="4186551"/>
                  <a:pt x="1240954" y="6524669"/>
                </a:cubicBezTo>
                <a:cubicBezTo>
                  <a:pt x="1240954" y="9148088"/>
                  <a:pt x="707144" y="10555569"/>
                  <a:pt x="98108" y="12017158"/>
                </a:cubicBezTo>
                <a:lnTo>
                  <a:pt x="25285" y="1219169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D460FC-2D19-53CA-C93F-FFB0B40769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7944" y="543687"/>
            <a:ext cx="9756112" cy="1046868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Final Model – DBS Stock</a:t>
            </a:r>
            <a:endParaRPr lang="en-SG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F0457BB4-CED7-4065-8959-D6B51491BB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90529" y="-4583452"/>
            <a:ext cx="1011248" cy="12191695"/>
          </a:xfrm>
          <a:custGeom>
            <a:avLst/>
            <a:gdLst>
              <a:gd name="connsiteX0" fmla="*/ 0 w 1102849"/>
              <a:gd name="connsiteY0" fmla="*/ 12191695 h 12191695"/>
              <a:gd name="connsiteX1" fmla="*/ 65312 w 1102849"/>
              <a:gd name="connsiteY1" fmla="*/ 12017158 h 12191695"/>
              <a:gd name="connsiteX2" fmla="*/ 1090278 w 1102849"/>
              <a:gd name="connsiteY2" fmla="*/ 6524670 h 12191695"/>
              <a:gd name="connsiteX3" fmla="*/ 568848 w 1102849"/>
              <a:gd name="connsiteY3" fmla="*/ 405211 h 12191695"/>
              <a:gd name="connsiteX4" fmla="*/ 479291 w 1102849"/>
              <a:gd name="connsiteY4" fmla="*/ 0 h 12191695"/>
              <a:gd name="connsiteX5" fmla="*/ 491862 w 1102849"/>
              <a:gd name="connsiteY5" fmla="*/ 0 h 12191695"/>
              <a:gd name="connsiteX6" fmla="*/ 581419 w 1102849"/>
              <a:gd name="connsiteY6" fmla="*/ 405211 h 12191695"/>
              <a:gd name="connsiteX7" fmla="*/ 1102849 w 1102849"/>
              <a:gd name="connsiteY7" fmla="*/ 6524670 h 12191695"/>
              <a:gd name="connsiteX8" fmla="*/ 77883 w 1102849"/>
              <a:gd name="connsiteY8" fmla="*/ 12017158 h 12191695"/>
              <a:gd name="connsiteX9" fmla="*/ 12571 w 1102849"/>
              <a:gd name="connsiteY9" fmla="*/ 12191695 h 12191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02849" h="12191695">
                <a:moveTo>
                  <a:pt x="0" y="12191695"/>
                </a:moveTo>
                <a:lnTo>
                  <a:pt x="65312" y="12017158"/>
                </a:lnTo>
                <a:cubicBezTo>
                  <a:pt x="611528" y="10555569"/>
                  <a:pt x="1090278" y="9148088"/>
                  <a:pt x="1090278" y="6524670"/>
                </a:cubicBezTo>
                <a:cubicBezTo>
                  <a:pt x="1090278" y="4186551"/>
                  <a:pt x="907694" y="2048159"/>
                  <a:pt x="568848" y="405211"/>
                </a:cubicBezTo>
                <a:lnTo>
                  <a:pt x="479291" y="0"/>
                </a:lnTo>
                <a:lnTo>
                  <a:pt x="491862" y="0"/>
                </a:lnTo>
                <a:lnTo>
                  <a:pt x="581419" y="405211"/>
                </a:lnTo>
                <a:cubicBezTo>
                  <a:pt x="920265" y="2048159"/>
                  <a:pt x="1102849" y="4186551"/>
                  <a:pt x="1102849" y="6524670"/>
                </a:cubicBezTo>
                <a:cubicBezTo>
                  <a:pt x="1102849" y="9148088"/>
                  <a:pt x="624099" y="10555569"/>
                  <a:pt x="77883" y="12017158"/>
                </a:cubicBezTo>
                <a:lnTo>
                  <a:pt x="12571" y="12191695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2533B9F-A77D-D039-1198-35CF8E11A7F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62646997"/>
              </p:ext>
            </p:extLst>
          </p:nvPr>
        </p:nvGraphicFramePr>
        <p:xfrm>
          <a:off x="1920875" y="2812010"/>
          <a:ext cx="8769350" cy="32896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357111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7FC6A8B-34F9-40FB-AA2D-E34168F528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3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EC86DB4-572A-4F71-AF8A-2395B4CA77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756583" y="0"/>
            <a:ext cx="11435265" cy="6858000"/>
          </a:xfrm>
          <a:custGeom>
            <a:avLst/>
            <a:gdLst>
              <a:gd name="connsiteX0" fmla="*/ 9925983 w 11435265"/>
              <a:gd name="connsiteY0" fmla="*/ 6858000 h 6858000"/>
              <a:gd name="connsiteX1" fmla="*/ 0 w 11435265"/>
              <a:gd name="connsiteY1" fmla="*/ 6858000 h 6858000"/>
              <a:gd name="connsiteX2" fmla="*/ 0 w 11435265"/>
              <a:gd name="connsiteY2" fmla="*/ 0 h 6858000"/>
              <a:gd name="connsiteX3" fmla="*/ 996904 w 11435265"/>
              <a:gd name="connsiteY3" fmla="*/ 0 h 6858000"/>
              <a:gd name="connsiteX4" fmla="*/ 2426875 w 11435265"/>
              <a:gd name="connsiteY4" fmla="*/ 0 h 6858000"/>
              <a:gd name="connsiteX5" fmla="*/ 4014127 w 11435265"/>
              <a:gd name="connsiteY5" fmla="*/ 0 h 6858000"/>
              <a:gd name="connsiteX6" fmla="*/ 4359595 w 11435265"/>
              <a:gd name="connsiteY6" fmla="*/ 0 h 6858000"/>
              <a:gd name="connsiteX7" fmla="*/ 4647960 w 11435265"/>
              <a:gd name="connsiteY7" fmla="*/ 0 h 6858000"/>
              <a:gd name="connsiteX8" fmla="*/ 4691093 w 11435265"/>
              <a:gd name="connsiteY8" fmla="*/ 0 h 6858000"/>
              <a:gd name="connsiteX9" fmla="*/ 5558544 w 11435265"/>
              <a:gd name="connsiteY9" fmla="*/ 0 h 6858000"/>
              <a:gd name="connsiteX10" fmla="*/ 5570664 w 11435265"/>
              <a:gd name="connsiteY10" fmla="*/ 0 h 6858000"/>
              <a:gd name="connsiteX11" fmla="*/ 5695183 w 11435265"/>
              <a:gd name="connsiteY11" fmla="*/ 0 h 6858000"/>
              <a:gd name="connsiteX12" fmla="*/ 7177357 w 11435265"/>
              <a:gd name="connsiteY12" fmla="*/ 0 h 6858000"/>
              <a:gd name="connsiteX13" fmla="*/ 9824163 w 11435265"/>
              <a:gd name="connsiteY13" fmla="*/ 0 h 6858000"/>
              <a:gd name="connsiteX14" fmla="*/ 9846125 w 11435265"/>
              <a:gd name="connsiteY14" fmla="*/ 16892 h 6858000"/>
              <a:gd name="connsiteX15" fmla="*/ 11435265 w 11435265"/>
              <a:gd name="connsiteY15" fmla="*/ 4079318 h 6858000"/>
              <a:gd name="connsiteX16" fmla="*/ 10261404 w 11435265"/>
              <a:gd name="connsiteY16" fmla="*/ 654244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1435265" h="6858000">
                <a:moveTo>
                  <a:pt x="9925983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996904" y="0"/>
                </a:lnTo>
                <a:lnTo>
                  <a:pt x="2426875" y="0"/>
                </a:lnTo>
                <a:lnTo>
                  <a:pt x="4014127" y="0"/>
                </a:lnTo>
                <a:lnTo>
                  <a:pt x="4359595" y="0"/>
                </a:lnTo>
                <a:lnTo>
                  <a:pt x="4647960" y="0"/>
                </a:lnTo>
                <a:lnTo>
                  <a:pt x="4691093" y="0"/>
                </a:lnTo>
                <a:lnTo>
                  <a:pt x="5558544" y="0"/>
                </a:lnTo>
                <a:lnTo>
                  <a:pt x="5570664" y="0"/>
                </a:lnTo>
                <a:lnTo>
                  <a:pt x="5695183" y="0"/>
                </a:lnTo>
                <a:lnTo>
                  <a:pt x="7177357" y="0"/>
                </a:lnTo>
                <a:lnTo>
                  <a:pt x="9824163" y="0"/>
                </a:lnTo>
                <a:lnTo>
                  <a:pt x="9846125" y="16892"/>
                </a:lnTo>
                <a:cubicBezTo>
                  <a:pt x="10865743" y="850004"/>
                  <a:pt x="11435265" y="2357705"/>
                  <a:pt x="11435265" y="4079318"/>
                </a:cubicBezTo>
                <a:cubicBezTo>
                  <a:pt x="11435265" y="5217633"/>
                  <a:pt x="10916694" y="5903717"/>
                  <a:pt x="10261404" y="6542447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71BA53A4-C4B7-4189-9FC1-6350B1AB5D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341199" y="0"/>
            <a:ext cx="1518348" cy="6858000"/>
          </a:xfrm>
          <a:custGeom>
            <a:avLst/>
            <a:gdLst>
              <a:gd name="connsiteX0" fmla="*/ 19178 w 1518348"/>
              <a:gd name="connsiteY0" fmla="*/ 6858000 h 6858000"/>
              <a:gd name="connsiteX1" fmla="*/ 0 w 1518348"/>
              <a:gd name="connsiteY1" fmla="*/ 6858000 h 6858000"/>
              <a:gd name="connsiteX2" fmla="*/ 241394 w 1518348"/>
              <a:gd name="connsiteY2" fmla="*/ 6638611 h 6858000"/>
              <a:gd name="connsiteX3" fmla="*/ 1493356 w 1518348"/>
              <a:gd name="connsiteY3" fmla="*/ 4142424 h 6858000"/>
              <a:gd name="connsiteX4" fmla="*/ 282053 w 1518348"/>
              <a:gd name="connsiteY4" fmla="*/ 26474 h 6858000"/>
              <a:gd name="connsiteX5" fmla="*/ 256233 w 1518348"/>
              <a:gd name="connsiteY5" fmla="*/ 0 h 6858000"/>
              <a:gd name="connsiteX6" fmla="*/ 273463 w 1518348"/>
              <a:gd name="connsiteY6" fmla="*/ 0 h 6858000"/>
              <a:gd name="connsiteX7" fmla="*/ 300199 w 1518348"/>
              <a:gd name="connsiteY7" fmla="*/ 27414 h 6858000"/>
              <a:gd name="connsiteX8" fmla="*/ 1511501 w 1518348"/>
              <a:gd name="connsiteY8" fmla="*/ 4143362 h 6858000"/>
              <a:gd name="connsiteX9" fmla="*/ 259539 w 1518348"/>
              <a:gd name="connsiteY9" fmla="*/ 663954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18348" h="6858000">
                <a:moveTo>
                  <a:pt x="19178" y="6858000"/>
                </a:moveTo>
                <a:lnTo>
                  <a:pt x="0" y="6858000"/>
                </a:lnTo>
                <a:lnTo>
                  <a:pt x="241394" y="6638611"/>
                </a:lnTo>
                <a:cubicBezTo>
                  <a:pt x="909582" y="6009084"/>
                  <a:pt x="1445892" y="5323498"/>
                  <a:pt x="1493356" y="4142424"/>
                </a:cubicBezTo>
                <a:cubicBezTo>
                  <a:pt x="1560655" y="2467784"/>
                  <a:pt x="1130049" y="962858"/>
                  <a:pt x="282053" y="26474"/>
                </a:cubicBezTo>
                <a:lnTo>
                  <a:pt x="256233" y="0"/>
                </a:lnTo>
                <a:lnTo>
                  <a:pt x="273463" y="0"/>
                </a:lnTo>
                <a:lnTo>
                  <a:pt x="300199" y="27414"/>
                </a:lnTo>
                <a:cubicBezTo>
                  <a:pt x="1148195" y="963796"/>
                  <a:pt x="1578800" y="2468723"/>
                  <a:pt x="1511501" y="4143362"/>
                </a:cubicBezTo>
                <a:cubicBezTo>
                  <a:pt x="1464037" y="5324436"/>
                  <a:pt x="927728" y="6010023"/>
                  <a:pt x="259539" y="663954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5558AD6E-B070-4640-AA07-87E208983E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552928" y="0"/>
            <a:ext cx="1644534" cy="6858000"/>
          </a:xfrm>
          <a:custGeom>
            <a:avLst/>
            <a:gdLst>
              <a:gd name="connsiteX0" fmla="*/ 135252 w 1644534"/>
              <a:gd name="connsiteY0" fmla="*/ 6858000 h 6858000"/>
              <a:gd name="connsiteX1" fmla="*/ 101819 w 1644534"/>
              <a:gd name="connsiteY1" fmla="*/ 6858000 h 6858000"/>
              <a:gd name="connsiteX2" fmla="*/ 437240 w 1644534"/>
              <a:gd name="connsiteY2" fmla="*/ 6542447 h 6858000"/>
              <a:gd name="connsiteX3" fmla="*/ 1611101 w 1644534"/>
              <a:gd name="connsiteY3" fmla="*/ 4079318 h 6858000"/>
              <a:gd name="connsiteX4" fmla="*/ 21961 w 1644534"/>
              <a:gd name="connsiteY4" fmla="*/ 16892 h 6858000"/>
              <a:gd name="connsiteX5" fmla="*/ 0 w 1644534"/>
              <a:gd name="connsiteY5" fmla="*/ 0 h 6858000"/>
              <a:gd name="connsiteX6" fmla="*/ 33433 w 1644534"/>
              <a:gd name="connsiteY6" fmla="*/ 0 h 6858000"/>
              <a:gd name="connsiteX7" fmla="*/ 55394 w 1644534"/>
              <a:gd name="connsiteY7" fmla="*/ 16892 h 6858000"/>
              <a:gd name="connsiteX8" fmla="*/ 1644534 w 1644534"/>
              <a:gd name="connsiteY8" fmla="*/ 4079318 h 6858000"/>
              <a:gd name="connsiteX9" fmla="*/ 470673 w 1644534"/>
              <a:gd name="connsiteY9" fmla="*/ 654244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644534" h="6858000">
                <a:moveTo>
                  <a:pt x="135252" y="6858000"/>
                </a:moveTo>
                <a:lnTo>
                  <a:pt x="101819" y="6858000"/>
                </a:lnTo>
                <a:lnTo>
                  <a:pt x="437240" y="6542447"/>
                </a:lnTo>
                <a:cubicBezTo>
                  <a:pt x="1092531" y="5903717"/>
                  <a:pt x="1611101" y="5217633"/>
                  <a:pt x="1611101" y="4079318"/>
                </a:cubicBezTo>
                <a:cubicBezTo>
                  <a:pt x="1611101" y="2357705"/>
                  <a:pt x="1041580" y="850004"/>
                  <a:pt x="21961" y="16892"/>
                </a:cubicBezTo>
                <a:lnTo>
                  <a:pt x="0" y="0"/>
                </a:lnTo>
                <a:lnTo>
                  <a:pt x="33433" y="0"/>
                </a:lnTo>
                <a:lnTo>
                  <a:pt x="55394" y="16892"/>
                </a:lnTo>
                <a:cubicBezTo>
                  <a:pt x="1075012" y="850004"/>
                  <a:pt x="1644534" y="2357705"/>
                  <a:pt x="1644534" y="4079318"/>
                </a:cubicBezTo>
                <a:cubicBezTo>
                  <a:pt x="1644534" y="5217633"/>
                  <a:pt x="1125963" y="5903717"/>
                  <a:pt x="470673" y="654244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36ACFB69-D148-449E-AC5A-C55AA20A7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988858" y="0"/>
            <a:ext cx="1461546" cy="6858000"/>
          </a:xfrm>
          <a:custGeom>
            <a:avLst/>
            <a:gdLst>
              <a:gd name="connsiteX0" fmla="*/ 107940 w 1461546"/>
              <a:gd name="connsiteY0" fmla="*/ 6858000 h 6858000"/>
              <a:gd name="connsiteX1" fmla="*/ 91317 w 1461546"/>
              <a:gd name="connsiteY1" fmla="*/ 6858000 h 6858000"/>
              <a:gd name="connsiteX2" fmla="*/ 392141 w 1461546"/>
              <a:gd name="connsiteY2" fmla="*/ 6542447 h 6858000"/>
              <a:gd name="connsiteX3" fmla="*/ 1444924 w 1461546"/>
              <a:gd name="connsiteY3" fmla="*/ 4079318 h 6858000"/>
              <a:gd name="connsiteX4" fmla="*/ 19696 w 1461546"/>
              <a:gd name="connsiteY4" fmla="*/ 16892 h 6858000"/>
              <a:gd name="connsiteX5" fmla="*/ 0 w 1461546"/>
              <a:gd name="connsiteY5" fmla="*/ 0 h 6858000"/>
              <a:gd name="connsiteX6" fmla="*/ 16622 w 1461546"/>
              <a:gd name="connsiteY6" fmla="*/ 0 h 6858000"/>
              <a:gd name="connsiteX7" fmla="*/ 36319 w 1461546"/>
              <a:gd name="connsiteY7" fmla="*/ 16892 h 6858000"/>
              <a:gd name="connsiteX8" fmla="*/ 1461546 w 1461546"/>
              <a:gd name="connsiteY8" fmla="*/ 4079318 h 6858000"/>
              <a:gd name="connsiteX9" fmla="*/ 408763 w 1461546"/>
              <a:gd name="connsiteY9" fmla="*/ 654244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461546" h="6858000">
                <a:moveTo>
                  <a:pt x="107940" y="6858000"/>
                </a:moveTo>
                <a:lnTo>
                  <a:pt x="91317" y="6858000"/>
                </a:lnTo>
                <a:lnTo>
                  <a:pt x="392141" y="6542447"/>
                </a:lnTo>
                <a:cubicBezTo>
                  <a:pt x="979841" y="5903717"/>
                  <a:pt x="1444924" y="5217633"/>
                  <a:pt x="1444924" y="4079318"/>
                </a:cubicBezTo>
                <a:cubicBezTo>
                  <a:pt x="1444924" y="2357705"/>
                  <a:pt x="934146" y="850004"/>
                  <a:pt x="19696" y="16892"/>
                </a:cubicBezTo>
                <a:lnTo>
                  <a:pt x="0" y="0"/>
                </a:lnTo>
                <a:lnTo>
                  <a:pt x="16622" y="0"/>
                </a:lnTo>
                <a:lnTo>
                  <a:pt x="36319" y="16892"/>
                </a:lnTo>
                <a:cubicBezTo>
                  <a:pt x="950768" y="850004"/>
                  <a:pt x="1461546" y="2357705"/>
                  <a:pt x="1461546" y="4079318"/>
                </a:cubicBezTo>
                <a:cubicBezTo>
                  <a:pt x="1461546" y="5217633"/>
                  <a:pt x="996464" y="5903717"/>
                  <a:pt x="408763" y="654244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9B0DC3-FF40-07E6-4419-BFBCFC0DE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7440" y="442220"/>
            <a:ext cx="8397987" cy="1345269"/>
          </a:xfrm>
        </p:spPr>
        <p:txBody>
          <a:bodyPr anchor="b">
            <a:normAutofit/>
          </a:bodyPr>
          <a:lstStyle/>
          <a:p>
            <a:r>
              <a:rPr lang="en-US" dirty="0"/>
              <a:t>Conclusion</a:t>
            </a:r>
            <a:endParaRPr lang="en-SG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5CD8344-810C-E3F1-64BB-E4A5610249E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21302472"/>
              </p:ext>
            </p:extLst>
          </p:nvPr>
        </p:nvGraphicFramePr>
        <p:xfrm>
          <a:off x="2377439" y="2312988"/>
          <a:ext cx="8312785" cy="34115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795974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0ACA6C3-F2FA-4894-85C1-9FA6051045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76922BA5-6683-4195-97C3-F3D2A0BB16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026626" y="-5026319"/>
            <a:ext cx="2138900" cy="12191541"/>
          </a:xfrm>
          <a:custGeom>
            <a:avLst/>
            <a:gdLst>
              <a:gd name="connsiteX0" fmla="*/ 0 w 2382867"/>
              <a:gd name="connsiteY0" fmla="*/ 12191541 h 12191541"/>
              <a:gd name="connsiteX1" fmla="*/ 0 w 2382867"/>
              <a:gd name="connsiteY1" fmla="*/ 0 h 12191541"/>
              <a:gd name="connsiteX2" fmla="*/ 1758230 w 2382867"/>
              <a:gd name="connsiteY2" fmla="*/ 0 h 12191541"/>
              <a:gd name="connsiteX3" fmla="*/ 1849759 w 2382867"/>
              <a:gd name="connsiteY3" fmla="*/ 405062 h 12191541"/>
              <a:gd name="connsiteX4" fmla="*/ 2382867 w 2382867"/>
              <a:gd name="connsiteY4" fmla="*/ 6524518 h 12191541"/>
              <a:gd name="connsiteX5" fmla="*/ 1334945 w 2382867"/>
              <a:gd name="connsiteY5" fmla="*/ 12017007 h 12191541"/>
              <a:gd name="connsiteX6" fmla="*/ 1268170 w 2382867"/>
              <a:gd name="connsiteY6" fmla="*/ 12191541 h 12191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82867" h="12191541">
                <a:moveTo>
                  <a:pt x="0" y="12191541"/>
                </a:moveTo>
                <a:lnTo>
                  <a:pt x="0" y="0"/>
                </a:lnTo>
                <a:lnTo>
                  <a:pt x="1758230" y="0"/>
                </a:lnTo>
                <a:lnTo>
                  <a:pt x="1849759" y="405062"/>
                </a:lnTo>
                <a:cubicBezTo>
                  <a:pt x="2196195" y="2048010"/>
                  <a:pt x="2382867" y="4186399"/>
                  <a:pt x="2382867" y="6524518"/>
                </a:cubicBezTo>
                <a:cubicBezTo>
                  <a:pt x="2382867" y="9147937"/>
                  <a:pt x="1893395" y="10555417"/>
                  <a:pt x="1334945" y="12017007"/>
                </a:cubicBezTo>
                <a:lnTo>
                  <a:pt x="1268170" y="12191541"/>
                </a:ln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59169C9-0DBE-4B66-9C16-22A64324AA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27211" y="-4339476"/>
            <a:ext cx="1137882" cy="12191694"/>
          </a:xfrm>
          <a:custGeom>
            <a:avLst/>
            <a:gdLst>
              <a:gd name="connsiteX0" fmla="*/ 0 w 1240954"/>
              <a:gd name="connsiteY0" fmla="*/ 12191694 h 12191694"/>
              <a:gd name="connsiteX1" fmla="*/ 72823 w 1240954"/>
              <a:gd name="connsiteY1" fmla="*/ 12017158 h 12191694"/>
              <a:gd name="connsiteX2" fmla="*/ 1215669 w 1240954"/>
              <a:gd name="connsiteY2" fmla="*/ 6524669 h 12191694"/>
              <a:gd name="connsiteX3" fmla="*/ 634271 w 1240954"/>
              <a:gd name="connsiteY3" fmla="*/ 405211 h 12191694"/>
              <a:gd name="connsiteX4" fmla="*/ 534414 w 1240954"/>
              <a:gd name="connsiteY4" fmla="*/ 0 h 12191694"/>
              <a:gd name="connsiteX5" fmla="*/ 559698 w 1240954"/>
              <a:gd name="connsiteY5" fmla="*/ 0 h 12191694"/>
              <a:gd name="connsiteX6" fmla="*/ 659555 w 1240954"/>
              <a:gd name="connsiteY6" fmla="*/ 405211 h 12191694"/>
              <a:gd name="connsiteX7" fmla="*/ 1240954 w 1240954"/>
              <a:gd name="connsiteY7" fmla="*/ 6524669 h 12191694"/>
              <a:gd name="connsiteX8" fmla="*/ 98108 w 1240954"/>
              <a:gd name="connsiteY8" fmla="*/ 12017158 h 12191694"/>
              <a:gd name="connsiteX9" fmla="*/ 25285 w 1240954"/>
              <a:gd name="connsiteY9" fmla="*/ 12191694 h 12191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40954" h="12191694">
                <a:moveTo>
                  <a:pt x="0" y="12191694"/>
                </a:moveTo>
                <a:lnTo>
                  <a:pt x="72823" y="12017158"/>
                </a:lnTo>
                <a:cubicBezTo>
                  <a:pt x="681859" y="10555569"/>
                  <a:pt x="1215669" y="9148088"/>
                  <a:pt x="1215669" y="6524669"/>
                </a:cubicBezTo>
                <a:cubicBezTo>
                  <a:pt x="1215670" y="4186551"/>
                  <a:pt x="1012087" y="2048160"/>
                  <a:pt x="634271" y="405211"/>
                </a:cubicBezTo>
                <a:lnTo>
                  <a:pt x="534414" y="0"/>
                </a:lnTo>
                <a:lnTo>
                  <a:pt x="559698" y="0"/>
                </a:lnTo>
                <a:lnTo>
                  <a:pt x="659555" y="405211"/>
                </a:lnTo>
                <a:cubicBezTo>
                  <a:pt x="1037372" y="2048160"/>
                  <a:pt x="1240954" y="4186551"/>
                  <a:pt x="1240954" y="6524669"/>
                </a:cubicBezTo>
                <a:cubicBezTo>
                  <a:pt x="1240954" y="9148088"/>
                  <a:pt x="707144" y="10555569"/>
                  <a:pt x="98108" y="12017158"/>
                </a:cubicBezTo>
                <a:lnTo>
                  <a:pt x="25285" y="1219169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D71E13-1269-B7FE-9485-8F47AA140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7944" y="543687"/>
            <a:ext cx="9756112" cy="1046868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Overview of workflow</a:t>
            </a:r>
            <a:endParaRPr lang="en-SG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F0457BB4-CED7-4065-8959-D6B51491BB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90529" y="-4583452"/>
            <a:ext cx="1011248" cy="12191695"/>
          </a:xfrm>
          <a:custGeom>
            <a:avLst/>
            <a:gdLst>
              <a:gd name="connsiteX0" fmla="*/ 0 w 1102849"/>
              <a:gd name="connsiteY0" fmla="*/ 12191695 h 12191695"/>
              <a:gd name="connsiteX1" fmla="*/ 65312 w 1102849"/>
              <a:gd name="connsiteY1" fmla="*/ 12017158 h 12191695"/>
              <a:gd name="connsiteX2" fmla="*/ 1090278 w 1102849"/>
              <a:gd name="connsiteY2" fmla="*/ 6524670 h 12191695"/>
              <a:gd name="connsiteX3" fmla="*/ 568848 w 1102849"/>
              <a:gd name="connsiteY3" fmla="*/ 405211 h 12191695"/>
              <a:gd name="connsiteX4" fmla="*/ 479291 w 1102849"/>
              <a:gd name="connsiteY4" fmla="*/ 0 h 12191695"/>
              <a:gd name="connsiteX5" fmla="*/ 491862 w 1102849"/>
              <a:gd name="connsiteY5" fmla="*/ 0 h 12191695"/>
              <a:gd name="connsiteX6" fmla="*/ 581419 w 1102849"/>
              <a:gd name="connsiteY6" fmla="*/ 405211 h 12191695"/>
              <a:gd name="connsiteX7" fmla="*/ 1102849 w 1102849"/>
              <a:gd name="connsiteY7" fmla="*/ 6524670 h 12191695"/>
              <a:gd name="connsiteX8" fmla="*/ 77883 w 1102849"/>
              <a:gd name="connsiteY8" fmla="*/ 12017158 h 12191695"/>
              <a:gd name="connsiteX9" fmla="*/ 12571 w 1102849"/>
              <a:gd name="connsiteY9" fmla="*/ 12191695 h 12191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02849" h="12191695">
                <a:moveTo>
                  <a:pt x="0" y="12191695"/>
                </a:moveTo>
                <a:lnTo>
                  <a:pt x="65312" y="12017158"/>
                </a:lnTo>
                <a:cubicBezTo>
                  <a:pt x="611528" y="10555569"/>
                  <a:pt x="1090278" y="9148088"/>
                  <a:pt x="1090278" y="6524670"/>
                </a:cubicBezTo>
                <a:cubicBezTo>
                  <a:pt x="1090278" y="4186551"/>
                  <a:pt x="907694" y="2048159"/>
                  <a:pt x="568848" y="405211"/>
                </a:cubicBezTo>
                <a:lnTo>
                  <a:pt x="479291" y="0"/>
                </a:lnTo>
                <a:lnTo>
                  <a:pt x="491862" y="0"/>
                </a:lnTo>
                <a:lnTo>
                  <a:pt x="581419" y="405211"/>
                </a:lnTo>
                <a:cubicBezTo>
                  <a:pt x="920265" y="2048159"/>
                  <a:pt x="1102849" y="4186551"/>
                  <a:pt x="1102849" y="6524670"/>
                </a:cubicBezTo>
                <a:cubicBezTo>
                  <a:pt x="1102849" y="9148088"/>
                  <a:pt x="624099" y="10555569"/>
                  <a:pt x="77883" y="12017158"/>
                </a:cubicBezTo>
                <a:lnTo>
                  <a:pt x="12571" y="12191695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9E28025-84B8-5B42-107E-C34643BF580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18909826"/>
              </p:ext>
            </p:extLst>
          </p:nvPr>
        </p:nvGraphicFramePr>
        <p:xfrm>
          <a:off x="1920875" y="2812010"/>
          <a:ext cx="8769350" cy="32896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424550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3D5FBB81-B61B-416A-8F5D-A8DDF62530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3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40C0D7D4-D83D-4C58-87D1-955F0A9173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476051" cy="6858000"/>
          </a:xfrm>
          <a:custGeom>
            <a:avLst/>
            <a:gdLst>
              <a:gd name="connsiteX0" fmla="*/ 0 w 7476051"/>
              <a:gd name="connsiteY0" fmla="*/ 0 h 6858000"/>
              <a:gd name="connsiteX1" fmla="*/ 5853028 w 7476051"/>
              <a:gd name="connsiteY1" fmla="*/ 0 h 6858000"/>
              <a:gd name="connsiteX2" fmla="*/ 5875152 w 7476051"/>
              <a:gd name="connsiteY2" fmla="*/ 14997 h 6858000"/>
              <a:gd name="connsiteX3" fmla="*/ 7476051 w 7476051"/>
              <a:gd name="connsiteY3" fmla="*/ 3621656 h 6858000"/>
              <a:gd name="connsiteX4" fmla="*/ 5601702 w 7476051"/>
              <a:gd name="connsiteY4" fmla="*/ 6374814 h 6858000"/>
              <a:gd name="connsiteX5" fmla="*/ 5085053 w 7476051"/>
              <a:gd name="connsiteY5" fmla="*/ 6780599 h 6858000"/>
              <a:gd name="connsiteX6" fmla="*/ 4973297 w 7476051"/>
              <a:gd name="connsiteY6" fmla="*/ 6858000 h 6858000"/>
              <a:gd name="connsiteX7" fmla="*/ 0 w 7476051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76051" h="6858000">
                <a:moveTo>
                  <a:pt x="0" y="0"/>
                </a:moveTo>
                <a:lnTo>
                  <a:pt x="5853028" y="0"/>
                </a:lnTo>
                <a:lnTo>
                  <a:pt x="5875152" y="14997"/>
                </a:lnTo>
                <a:cubicBezTo>
                  <a:pt x="6902315" y="754641"/>
                  <a:pt x="7476051" y="2093192"/>
                  <a:pt x="7476051" y="3621656"/>
                </a:cubicBezTo>
                <a:cubicBezTo>
                  <a:pt x="7476051" y="4969131"/>
                  <a:pt x="6547326" y="5602839"/>
                  <a:pt x="5601702" y="6374814"/>
                </a:cubicBezTo>
                <a:cubicBezTo>
                  <a:pt x="5429499" y="6515397"/>
                  <a:pt x="5258871" y="6653108"/>
                  <a:pt x="5085053" y="6780599"/>
                </a:cubicBezTo>
                <a:lnTo>
                  <a:pt x="497329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15F9A324-404E-4C5D-AFF0-C5D0D84182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48204" y="-1"/>
            <a:ext cx="2535264" cy="6858001"/>
          </a:xfrm>
          <a:custGeom>
            <a:avLst/>
            <a:gdLst>
              <a:gd name="connsiteX0" fmla="*/ 1218585 w 2535264"/>
              <a:gd name="connsiteY0" fmla="*/ 0 h 6858001"/>
              <a:gd name="connsiteX1" fmla="*/ 1236561 w 2535264"/>
              <a:gd name="connsiteY1" fmla="*/ 0 h 6858001"/>
              <a:gd name="connsiteX2" fmla="*/ 1264452 w 2535264"/>
              <a:gd name="connsiteY2" fmla="*/ 24550 h 6858001"/>
              <a:gd name="connsiteX3" fmla="*/ 2528121 w 2535264"/>
              <a:gd name="connsiteY3" fmla="*/ 3710502 h 6858001"/>
              <a:gd name="connsiteX4" fmla="*/ 492890 w 2535264"/>
              <a:gd name="connsiteY4" fmla="*/ 6507511 h 6858001"/>
              <a:gd name="connsiteX5" fmla="*/ 221418 w 2535264"/>
              <a:gd name="connsiteY5" fmla="*/ 6713387 h 6858001"/>
              <a:gd name="connsiteX6" fmla="*/ 20100 w 2535264"/>
              <a:gd name="connsiteY6" fmla="*/ 6858001 h 6858001"/>
              <a:gd name="connsiteX7" fmla="*/ 0 w 2535264"/>
              <a:gd name="connsiteY7" fmla="*/ 6858001 h 6858001"/>
              <a:gd name="connsiteX8" fmla="*/ 202488 w 2535264"/>
              <a:gd name="connsiteY8" fmla="*/ 6712547 h 6858001"/>
              <a:gd name="connsiteX9" fmla="*/ 473961 w 2535264"/>
              <a:gd name="connsiteY9" fmla="*/ 6506670 h 6858001"/>
              <a:gd name="connsiteX10" fmla="*/ 2509192 w 2535264"/>
              <a:gd name="connsiteY10" fmla="*/ 3709662 h 6858001"/>
              <a:gd name="connsiteX11" fmla="*/ 1245521 w 2535264"/>
              <a:gd name="connsiteY11" fmla="*/ 23708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5264" h="6858001">
                <a:moveTo>
                  <a:pt x="1218585" y="0"/>
                </a:moveTo>
                <a:lnTo>
                  <a:pt x="1236561" y="0"/>
                </a:lnTo>
                <a:lnTo>
                  <a:pt x="1264452" y="24550"/>
                </a:lnTo>
                <a:cubicBezTo>
                  <a:pt x="2149109" y="863108"/>
                  <a:pt x="2598329" y="2210814"/>
                  <a:pt x="2528121" y="3710502"/>
                </a:cubicBezTo>
                <a:cubicBezTo>
                  <a:pt x="2462100" y="5120751"/>
                  <a:pt x="1489450" y="5742158"/>
                  <a:pt x="492890" y="6507511"/>
                </a:cubicBezTo>
                <a:cubicBezTo>
                  <a:pt x="402151" y="6577199"/>
                  <a:pt x="311847" y="6646154"/>
                  <a:pt x="221418" y="6713387"/>
                </a:cubicBezTo>
                <a:lnTo>
                  <a:pt x="20100" y="6858001"/>
                </a:lnTo>
                <a:lnTo>
                  <a:pt x="0" y="6858001"/>
                </a:lnTo>
                <a:lnTo>
                  <a:pt x="202488" y="6712547"/>
                </a:lnTo>
                <a:cubicBezTo>
                  <a:pt x="292917" y="6645314"/>
                  <a:pt x="383222" y="6576359"/>
                  <a:pt x="473961" y="6506670"/>
                </a:cubicBezTo>
                <a:cubicBezTo>
                  <a:pt x="1470520" y="5741317"/>
                  <a:pt x="2443170" y="5119911"/>
                  <a:pt x="2509192" y="3709662"/>
                </a:cubicBezTo>
                <a:cubicBezTo>
                  <a:pt x="2579400" y="2209973"/>
                  <a:pt x="2130178" y="862268"/>
                  <a:pt x="1245521" y="2370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AC4CE3C4-3600-4353-9FE1-B32D06BEF0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3737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B31F6E-DD9D-A472-34A2-86FF350A55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2518" y="442913"/>
            <a:ext cx="5185645" cy="1639888"/>
          </a:xfrm>
        </p:spPr>
        <p:txBody>
          <a:bodyPr anchor="b">
            <a:normAutofit/>
          </a:bodyPr>
          <a:lstStyle/>
          <a:p>
            <a:r>
              <a:rPr lang="en-US" dirty="0"/>
              <a:t>Importing the dataset</a:t>
            </a:r>
            <a:endParaRPr lang="en-SG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2BA2651-7AF9-6B93-B403-4000E464C6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2519" y="2312988"/>
            <a:ext cx="5296964" cy="3651250"/>
          </a:xfrm>
        </p:spPr>
        <p:txBody>
          <a:bodyPr>
            <a:normAutofit/>
          </a:bodyPr>
          <a:lstStyle/>
          <a:p>
            <a:r>
              <a:rPr lang="en-US" dirty="0"/>
              <a:t>The dataset has 1257 rows, 3 columns</a:t>
            </a:r>
          </a:p>
          <a:p>
            <a:r>
              <a:rPr lang="en-US" dirty="0"/>
              <a:t>No missing values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00068DA-B03C-F9F7-D4DE-C554F67AE3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8480" y="964568"/>
            <a:ext cx="2587653" cy="4928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3685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9B0F7D69-D93C-4C38-A23D-76E000D691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6422" cy="6858000"/>
          </a:xfrm>
          <a:custGeom>
            <a:avLst/>
            <a:gdLst/>
            <a:ahLst/>
            <a:cxnLst/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CD419D4-EA9D-42D9-BF62-B07F0B7B67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5409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1C6FEC9B-9608-4181-A9E5-A1B80E7202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402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AB1564ED-F26F-451D-97D6-A6EC3E83FD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4161" y="0"/>
            <a:ext cx="2261351" cy="6858000"/>
          </a:xfrm>
          <a:custGeom>
            <a:avLst/>
            <a:gdLst/>
            <a:ahLst/>
            <a:cxnLst/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0CA184B6-3482-4F43-87F0-BC765DCFD8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6422" cy="6858000"/>
          </a:xfrm>
          <a:custGeom>
            <a:avLst/>
            <a:gdLst/>
            <a:ahLst/>
            <a:cxnLst/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6C869923-8380-4244-9548-802C330638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5409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C06255F2-BC67-4DDE-B34E-AC4BA21838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402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55169443-FCCD-4C0A-8C69-18CD3FA096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4161" y="0"/>
            <a:ext cx="2261351" cy="6858000"/>
          </a:xfrm>
          <a:custGeom>
            <a:avLst/>
            <a:gdLst/>
            <a:ahLst/>
            <a:cxnLst/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0DBF1ABE-8590-450D-BB49-BDDCCF3EE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5" name="Picture 4" descr="Illuminated server room panel">
            <a:extLst>
              <a:ext uri="{FF2B5EF4-FFF2-40B4-BE49-F238E27FC236}">
                <a16:creationId xmlns:a16="http://schemas.microsoft.com/office/drawing/2014/main" id="{D4860011-1BFA-2184-71CE-4F0B034AC3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247" r="15980" b="1"/>
          <a:stretch/>
        </p:blipFill>
        <p:spPr>
          <a:xfrm>
            <a:off x="4487333" y="10"/>
            <a:ext cx="7704667" cy="6877868"/>
          </a:xfrm>
          <a:custGeom>
            <a:avLst/>
            <a:gdLst/>
            <a:ahLst/>
            <a:cxnLst/>
            <a:rect l="l" t="t" r="r" b="b"/>
            <a:pathLst>
              <a:path w="7704667" h="6877878">
                <a:moveTo>
                  <a:pt x="0" y="0"/>
                </a:moveTo>
                <a:lnTo>
                  <a:pt x="7704667" y="0"/>
                </a:lnTo>
                <a:lnTo>
                  <a:pt x="7704667" y="6877878"/>
                </a:lnTo>
                <a:lnTo>
                  <a:pt x="0" y="6877878"/>
                </a:lnTo>
                <a:lnTo>
                  <a:pt x="0" y="6867939"/>
                </a:lnTo>
                <a:lnTo>
                  <a:pt x="146217" y="6867939"/>
                </a:lnTo>
                <a:lnTo>
                  <a:pt x="252811" y="6795007"/>
                </a:lnTo>
                <a:cubicBezTo>
                  <a:pt x="428996" y="6667346"/>
                  <a:pt x="601946" y="6529451"/>
                  <a:pt x="776494" y="6388681"/>
                </a:cubicBezTo>
                <a:cubicBezTo>
                  <a:pt x="1734992" y="5615677"/>
                  <a:pt x="2676361" y="4981124"/>
                  <a:pt x="2676361" y="3631852"/>
                </a:cubicBezTo>
                <a:cubicBezTo>
                  <a:pt x="2676361" y="2101350"/>
                  <a:pt x="2094814" y="761014"/>
                  <a:pt x="1053668" y="20384"/>
                </a:cubicBezTo>
                <a:lnTo>
                  <a:pt x="1038069" y="9939"/>
                </a:lnTo>
                <a:lnTo>
                  <a:pt x="0" y="9939"/>
                </a:lnTo>
                <a:close/>
              </a:path>
            </a:pathLst>
          </a:custGeom>
        </p:spPr>
      </p:pic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DCD36D47-40B7-494B-B249-3CBA333DE2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475746" cy="6858000"/>
          </a:xfrm>
          <a:custGeom>
            <a:avLst/>
            <a:gdLst>
              <a:gd name="connsiteX0" fmla="*/ 0 w 7475746"/>
              <a:gd name="connsiteY0" fmla="*/ 0 h 6858000"/>
              <a:gd name="connsiteX1" fmla="*/ 5859459 w 7475746"/>
              <a:gd name="connsiteY1" fmla="*/ 0 h 6858000"/>
              <a:gd name="connsiteX2" fmla="*/ 5874848 w 7475746"/>
              <a:gd name="connsiteY2" fmla="*/ 10445 h 6858000"/>
              <a:gd name="connsiteX3" fmla="*/ 7475746 w 7475746"/>
              <a:gd name="connsiteY3" fmla="*/ 3621913 h 6858000"/>
              <a:gd name="connsiteX4" fmla="*/ 5601397 w 7475746"/>
              <a:gd name="connsiteY4" fmla="*/ 6378742 h 6858000"/>
              <a:gd name="connsiteX5" fmla="*/ 5084748 w 7475746"/>
              <a:gd name="connsiteY5" fmla="*/ 6785068 h 6858000"/>
              <a:gd name="connsiteX6" fmla="*/ 4979585 w 7475746"/>
              <a:gd name="connsiteY6" fmla="*/ 6858000 h 6858000"/>
              <a:gd name="connsiteX7" fmla="*/ 0 w 7475746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75746" h="6858000">
                <a:moveTo>
                  <a:pt x="0" y="0"/>
                </a:moveTo>
                <a:lnTo>
                  <a:pt x="5859459" y="0"/>
                </a:lnTo>
                <a:lnTo>
                  <a:pt x="5874848" y="10445"/>
                </a:lnTo>
                <a:cubicBezTo>
                  <a:pt x="6902010" y="751075"/>
                  <a:pt x="7475746" y="2091411"/>
                  <a:pt x="7475746" y="3621913"/>
                </a:cubicBezTo>
                <a:cubicBezTo>
                  <a:pt x="7475746" y="4971185"/>
                  <a:pt x="6547021" y="5605738"/>
                  <a:pt x="5601397" y="6378742"/>
                </a:cubicBezTo>
                <a:cubicBezTo>
                  <a:pt x="5429193" y="6519512"/>
                  <a:pt x="5258566" y="6657407"/>
                  <a:pt x="5084748" y="6785068"/>
                </a:cubicBezTo>
                <a:lnTo>
                  <a:pt x="4979585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29" name="Freeform: Shape 28">
            <a:extLst>
              <a:ext uri="{FF2B5EF4-FFF2-40B4-BE49-F238E27FC236}">
                <a16:creationId xmlns:a16="http://schemas.microsoft.com/office/drawing/2014/main" id="{03AD0D1C-F8BA-4CD1-BC4D-BE1823F3EB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3" y="0"/>
            <a:ext cx="7283242" cy="6858000"/>
          </a:xfrm>
          <a:custGeom>
            <a:avLst/>
            <a:gdLst>
              <a:gd name="connsiteX0" fmla="*/ 0 w 7163694"/>
              <a:gd name="connsiteY0" fmla="*/ 0 h 6858000"/>
              <a:gd name="connsiteX1" fmla="*/ 5525402 w 7163694"/>
              <a:gd name="connsiteY1" fmla="*/ 0 h 6858000"/>
              <a:gd name="connsiteX2" fmla="*/ 5541001 w 7163694"/>
              <a:gd name="connsiteY2" fmla="*/ 10445 h 6858000"/>
              <a:gd name="connsiteX3" fmla="*/ 7163694 w 7163694"/>
              <a:gd name="connsiteY3" fmla="*/ 3621913 h 6858000"/>
              <a:gd name="connsiteX4" fmla="*/ 5263827 w 7163694"/>
              <a:gd name="connsiteY4" fmla="*/ 6378742 h 6858000"/>
              <a:gd name="connsiteX5" fmla="*/ 4740144 w 7163694"/>
              <a:gd name="connsiteY5" fmla="*/ 6785068 h 6858000"/>
              <a:gd name="connsiteX6" fmla="*/ 4633550 w 7163694"/>
              <a:gd name="connsiteY6" fmla="*/ 6858000 h 6858000"/>
              <a:gd name="connsiteX7" fmla="*/ 0 w 7163694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163694" h="6858000">
                <a:moveTo>
                  <a:pt x="0" y="0"/>
                </a:moveTo>
                <a:lnTo>
                  <a:pt x="5525402" y="0"/>
                </a:lnTo>
                <a:lnTo>
                  <a:pt x="5541001" y="10445"/>
                </a:lnTo>
                <a:cubicBezTo>
                  <a:pt x="6582147" y="751075"/>
                  <a:pt x="7163694" y="2091411"/>
                  <a:pt x="7163694" y="3621913"/>
                </a:cubicBezTo>
                <a:cubicBezTo>
                  <a:pt x="7163694" y="4971185"/>
                  <a:pt x="6222325" y="5605738"/>
                  <a:pt x="5263827" y="6378742"/>
                </a:cubicBezTo>
                <a:cubicBezTo>
                  <a:pt x="5089279" y="6519512"/>
                  <a:pt x="4916329" y="6657407"/>
                  <a:pt x="4740144" y="6785068"/>
                </a:cubicBezTo>
                <a:lnTo>
                  <a:pt x="4633550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FBA7E51E-7B6A-4A79-8F84-47C845C7A2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98368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67E65A-60F2-9D78-BFBF-4E4189C37B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0531" y="1346268"/>
            <a:ext cx="5274860" cy="3066706"/>
          </a:xfrm>
        </p:spPr>
        <p:txBody>
          <a:bodyPr vert="horz" lIns="109728" tIns="109728" rIns="109728" bIns="91440" rtlCol="0" anchor="b"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4700">
                <a:solidFill>
                  <a:schemeClr val="tx1">
                    <a:lumMod val="85000"/>
                    <a:lumOff val="15000"/>
                  </a:schemeClr>
                </a:solidFill>
              </a:rPr>
              <a:t>Data Preprocessing</a:t>
            </a:r>
          </a:p>
        </p:txBody>
      </p:sp>
    </p:spTree>
    <p:extLst>
      <p:ext uri="{BB962C8B-B14F-4D97-AF65-F5344CB8AC3E}">
        <p14:creationId xmlns:p14="http://schemas.microsoft.com/office/powerpoint/2010/main" val="22157247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8181FC64-B306-4821-98E2-780662EFC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BC0385E9-02B2-4941-889A-EAD43F5BB0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736139" y="0"/>
            <a:ext cx="5455860" cy="6858000"/>
          </a:xfrm>
          <a:custGeom>
            <a:avLst/>
            <a:gdLst>
              <a:gd name="connsiteX0" fmla="*/ 3832837 w 5455860"/>
              <a:gd name="connsiteY0" fmla="*/ 0 h 6858000"/>
              <a:gd name="connsiteX1" fmla="*/ 2739604 w 5455860"/>
              <a:gd name="connsiteY1" fmla="*/ 0 h 6858000"/>
              <a:gd name="connsiteX2" fmla="*/ 1959438 w 5455860"/>
              <a:gd name="connsiteY2" fmla="*/ 0 h 6858000"/>
              <a:gd name="connsiteX3" fmla="*/ 1895061 w 5455860"/>
              <a:gd name="connsiteY3" fmla="*/ 0 h 6858000"/>
              <a:gd name="connsiteX4" fmla="*/ 249909 w 5455860"/>
              <a:gd name="connsiteY4" fmla="*/ 0 h 6858000"/>
              <a:gd name="connsiteX5" fmla="*/ 0 w 5455860"/>
              <a:gd name="connsiteY5" fmla="*/ 0 h 6858000"/>
              <a:gd name="connsiteX6" fmla="*/ 0 w 5455860"/>
              <a:gd name="connsiteY6" fmla="*/ 6858000 h 6858000"/>
              <a:gd name="connsiteX7" fmla="*/ 249909 w 5455860"/>
              <a:gd name="connsiteY7" fmla="*/ 6858000 h 6858000"/>
              <a:gd name="connsiteX8" fmla="*/ 1895061 w 5455860"/>
              <a:gd name="connsiteY8" fmla="*/ 6858000 h 6858000"/>
              <a:gd name="connsiteX9" fmla="*/ 1959438 w 5455860"/>
              <a:gd name="connsiteY9" fmla="*/ 6858000 h 6858000"/>
              <a:gd name="connsiteX10" fmla="*/ 2739604 w 5455860"/>
              <a:gd name="connsiteY10" fmla="*/ 6858000 h 6858000"/>
              <a:gd name="connsiteX11" fmla="*/ 2953106 w 5455860"/>
              <a:gd name="connsiteY11" fmla="*/ 6858000 h 6858000"/>
              <a:gd name="connsiteX12" fmla="*/ 3064862 w 5455860"/>
              <a:gd name="connsiteY12" fmla="*/ 6780599 h 6858000"/>
              <a:gd name="connsiteX13" fmla="*/ 3581510 w 5455860"/>
              <a:gd name="connsiteY13" fmla="*/ 6374814 h 6858000"/>
              <a:gd name="connsiteX14" fmla="*/ 5455860 w 5455860"/>
              <a:gd name="connsiteY14" fmla="*/ 3621656 h 6858000"/>
              <a:gd name="connsiteX15" fmla="*/ 3854961 w 5455860"/>
              <a:gd name="connsiteY15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455860" h="6858000">
                <a:moveTo>
                  <a:pt x="3832837" y="0"/>
                </a:moveTo>
                <a:lnTo>
                  <a:pt x="2739604" y="0"/>
                </a:lnTo>
                <a:lnTo>
                  <a:pt x="1959438" y="0"/>
                </a:lnTo>
                <a:lnTo>
                  <a:pt x="1895061" y="0"/>
                </a:lnTo>
                <a:lnTo>
                  <a:pt x="249909" y="0"/>
                </a:lnTo>
                <a:lnTo>
                  <a:pt x="0" y="0"/>
                </a:lnTo>
                <a:lnTo>
                  <a:pt x="0" y="6858000"/>
                </a:lnTo>
                <a:lnTo>
                  <a:pt x="249909" y="6858000"/>
                </a:lnTo>
                <a:lnTo>
                  <a:pt x="1895061" y="6858000"/>
                </a:lnTo>
                <a:lnTo>
                  <a:pt x="1959438" y="6858000"/>
                </a:lnTo>
                <a:lnTo>
                  <a:pt x="2739604" y="6858000"/>
                </a:lnTo>
                <a:lnTo>
                  <a:pt x="2953106" y="6858000"/>
                </a:lnTo>
                <a:lnTo>
                  <a:pt x="3064862" y="6780599"/>
                </a:lnTo>
                <a:cubicBezTo>
                  <a:pt x="3238680" y="6653108"/>
                  <a:pt x="3409307" y="6515397"/>
                  <a:pt x="3581510" y="6374814"/>
                </a:cubicBezTo>
                <a:cubicBezTo>
                  <a:pt x="4527135" y="5602839"/>
                  <a:pt x="5455860" y="4969131"/>
                  <a:pt x="5455860" y="3621656"/>
                </a:cubicBezTo>
                <a:cubicBezTo>
                  <a:pt x="5455860" y="2093192"/>
                  <a:pt x="4882124" y="754641"/>
                  <a:pt x="3854961" y="14997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829A1E2C-5AC8-40FC-99E9-832069D397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255864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55C54A75-E44A-4147-B9D0-FF46CFD316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469160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2CB603-1C1F-8F23-11FD-32DFBD85DE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7615" y="1045596"/>
            <a:ext cx="4148511" cy="2045334"/>
          </a:xfrm>
        </p:spPr>
        <p:txBody>
          <a:bodyPr vert="horz" lIns="109728" tIns="109728" rIns="109728" bIns="91440" rtlCol="0" anchor="b">
            <a:normAutofit/>
          </a:bodyPr>
          <a:lstStyle/>
          <a:p>
            <a:r>
              <a:rPr lang="en-US"/>
              <a:t>Handling missing dates 	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78DC55C-F3B2-CE9B-2059-B4689867CB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5199" y="1344300"/>
            <a:ext cx="4788670" cy="15447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D91AE8A-EA79-D413-D426-8369730C7D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8176" y="3589865"/>
            <a:ext cx="4263730" cy="231307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AC914E9-E090-5F6E-4F4C-0727BF783F9A}"/>
              </a:ext>
            </a:extLst>
          </p:cNvPr>
          <p:cNvSpPr txBox="1"/>
          <p:nvPr/>
        </p:nvSpPr>
        <p:spPr>
          <a:xfrm>
            <a:off x="7684369" y="3220279"/>
            <a:ext cx="3996098" cy="2385392"/>
          </a:xfrm>
          <a:prstGeom prst="rect">
            <a:avLst/>
          </a:prstGeom>
        </p:spPr>
        <p:txBody>
          <a:bodyPr vert="horz" lIns="109728" tIns="109728" rIns="109728" bIns="91440" rtlCol="0">
            <a:normAutofit/>
          </a:bodyPr>
          <a:lstStyle/>
          <a:p>
            <a:pPr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</a:pPr>
            <a:r>
              <a:rPr lang="en-US" spc="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There were missing date intervals, so we will have to impute them in</a:t>
            </a:r>
          </a:p>
        </p:txBody>
      </p:sp>
    </p:spTree>
    <p:extLst>
      <p:ext uri="{BB962C8B-B14F-4D97-AF65-F5344CB8AC3E}">
        <p14:creationId xmlns:p14="http://schemas.microsoft.com/office/powerpoint/2010/main" val="14145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8181FC64-B306-4821-98E2-780662EFC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C0385E9-02B2-4941-889A-EAD43F5BB0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736139" y="0"/>
            <a:ext cx="5455860" cy="6858000"/>
          </a:xfrm>
          <a:custGeom>
            <a:avLst/>
            <a:gdLst>
              <a:gd name="connsiteX0" fmla="*/ 3832837 w 5455860"/>
              <a:gd name="connsiteY0" fmla="*/ 0 h 6858000"/>
              <a:gd name="connsiteX1" fmla="*/ 2739604 w 5455860"/>
              <a:gd name="connsiteY1" fmla="*/ 0 h 6858000"/>
              <a:gd name="connsiteX2" fmla="*/ 1959438 w 5455860"/>
              <a:gd name="connsiteY2" fmla="*/ 0 h 6858000"/>
              <a:gd name="connsiteX3" fmla="*/ 1895061 w 5455860"/>
              <a:gd name="connsiteY3" fmla="*/ 0 h 6858000"/>
              <a:gd name="connsiteX4" fmla="*/ 249909 w 5455860"/>
              <a:gd name="connsiteY4" fmla="*/ 0 h 6858000"/>
              <a:gd name="connsiteX5" fmla="*/ 0 w 5455860"/>
              <a:gd name="connsiteY5" fmla="*/ 0 h 6858000"/>
              <a:gd name="connsiteX6" fmla="*/ 0 w 5455860"/>
              <a:gd name="connsiteY6" fmla="*/ 6858000 h 6858000"/>
              <a:gd name="connsiteX7" fmla="*/ 249909 w 5455860"/>
              <a:gd name="connsiteY7" fmla="*/ 6858000 h 6858000"/>
              <a:gd name="connsiteX8" fmla="*/ 1895061 w 5455860"/>
              <a:gd name="connsiteY8" fmla="*/ 6858000 h 6858000"/>
              <a:gd name="connsiteX9" fmla="*/ 1959438 w 5455860"/>
              <a:gd name="connsiteY9" fmla="*/ 6858000 h 6858000"/>
              <a:gd name="connsiteX10" fmla="*/ 2739604 w 5455860"/>
              <a:gd name="connsiteY10" fmla="*/ 6858000 h 6858000"/>
              <a:gd name="connsiteX11" fmla="*/ 2953106 w 5455860"/>
              <a:gd name="connsiteY11" fmla="*/ 6858000 h 6858000"/>
              <a:gd name="connsiteX12" fmla="*/ 3064862 w 5455860"/>
              <a:gd name="connsiteY12" fmla="*/ 6780599 h 6858000"/>
              <a:gd name="connsiteX13" fmla="*/ 3581510 w 5455860"/>
              <a:gd name="connsiteY13" fmla="*/ 6374814 h 6858000"/>
              <a:gd name="connsiteX14" fmla="*/ 5455860 w 5455860"/>
              <a:gd name="connsiteY14" fmla="*/ 3621656 h 6858000"/>
              <a:gd name="connsiteX15" fmla="*/ 3854961 w 5455860"/>
              <a:gd name="connsiteY15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455860" h="6858000">
                <a:moveTo>
                  <a:pt x="3832837" y="0"/>
                </a:moveTo>
                <a:lnTo>
                  <a:pt x="2739604" y="0"/>
                </a:lnTo>
                <a:lnTo>
                  <a:pt x="1959438" y="0"/>
                </a:lnTo>
                <a:lnTo>
                  <a:pt x="1895061" y="0"/>
                </a:lnTo>
                <a:lnTo>
                  <a:pt x="249909" y="0"/>
                </a:lnTo>
                <a:lnTo>
                  <a:pt x="0" y="0"/>
                </a:lnTo>
                <a:lnTo>
                  <a:pt x="0" y="6858000"/>
                </a:lnTo>
                <a:lnTo>
                  <a:pt x="249909" y="6858000"/>
                </a:lnTo>
                <a:lnTo>
                  <a:pt x="1895061" y="6858000"/>
                </a:lnTo>
                <a:lnTo>
                  <a:pt x="1959438" y="6858000"/>
                </a:lnTo>
                <a:lnTo>
                  <a:pt x="2739604" y="6858000"/>
                </a:lnTo>
                <a:lnTo>
                  <a:pt x="2953106" y="6858000"/>
                </a:lnTo>
                <a:lnTo>
                  <a:pt x="3064862" y="6780599"/>
                </a:lnTo>
                <a:cubicBezTo>
                  <a:pt x="3238680" y="6653108"/>
                  <a:pt x="3409307" y="6515397"/>
                  <a:pt x="3581510" y="6374814"/>
                </a:cubicBezTo>
                <a:cubicBezTo>
                  <a:pt x="4527135" y="5602839"/>
                  <a:pt x="5455860" y="4969131"/>
                  <a:pt x="5455860" y="3621656"/>
                </a:cubicBezTo>
                <a:cubicBezTo>
                  <a:pt x="5455860" y="2093192"/>
                  <a:pt x="4882124" y="754641"/>
                  <a:pt x="3854961" y="14997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829A1E2C-5AC8-40FC-99E9-832069D397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255864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55C54A75-E44A-4147-B9D0-FF46CFD316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469160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BE466C-B316-494E-7C01-4E69F12C9B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7615" y="1045596"/>
            <a:ext cx="4148511" cy="2045334"/>
          </a:xfrm>
        </p:spPr>
        <p:txBody>
          <a:bodyPr anchor="b">
            <a:normAutofit/>
          </a:bodyPr>
          <a:lstStyle/>
          <a:p>
            <a:r>
              <a:rPr lang="en-SG" b="0">
                <a:effectLst/>
                <a:latin typeface="Consolas" panose="020B0609020204030204" pitchFamily="49" charset="0"/>
              </a:rPr>
              <a:t>Univariate Analysis</a:t>
            </a:r>
            <a:endParaRPr lang="en-SG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E88DF82-DA64-F0AE-194C-4E0DA9E14F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199" y="1452238"/>
            <a:ext cx="4788670" cy="13288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31E2DEA-EC7E-3A99-3F9E-48E77F2CA8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750" y="4070014"/>
            <a:ext cx="4788582" cy="1352774"/>
          </a:xfrm>
          <a:prstGeom prst="rect">
            <a:avLst/>
          </a:prstGeom>
        </p:spPr>
      </p:pic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3DB9862A-1901-A033-1619-EF1EE083FE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84369" y="3220279"/>
            <a:ext cx="3996098" cy="2385392"/>
          </a:xfrm>
        </p:spPr>
        <p:txBody>
          <a:bodyPr>
            <a:normAutofit/>
          </a:bodyPr>
          <a:lstStyle/>
          <a:p>
            <a:r>
              <a:rPr lang="en-US" dirty="0"/>
              <a:t>There are no outliers</a:t>
            </a:r>
          </a:p>
        </p:txBody>
      </p:sp>
    </p:spTree>
    <p:extLst>
      <p:ext uri="{BB962C8B-B14F-4D97-AF65-F5344CB8AC3E}">
        <p14:creationId xmlns:p14="http://schemas.microsoft.com/office/powerpoint/2010/main" val="30310546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AC14302F-E955-47D0-A56B-D1D1A6953B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3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0DA1A54-9FBE-4DAE-B253-1715AA0292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3325" y="584217"/>
            <a:ext cx="5693134" cy="5480197"/>
            <a:chOff x="787179" y="834887"/>
            <a:chExt cx="5308821" cy="5110259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A36CE68-CB3C-4699-9422-3073853CB6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0546" y="978336"/>
              <a:ext cx="5009716" cy="4826116"/>
            </a:xfrm>
            <a:custGeom>
              <a:avLst/>
              <a:gdLst>
                <a:gd name="connsiteX0" fmla="*/ 2180840 w 3810827"/>
                <a:gd name="connsiteY0" fmla="*/ 0 h 3634591"/>
                <a:gd name="connsiteX1" fmla="*/ 2866380 w 3810827"/>
                <a:gd name="connsiteY1" fmla="*/ 145165 h 3634591"/>
                <a:gd name="connsiteX2" fmla="*/ 3366366 w 3810827"/>
                <a:gd name="connsiteY2" fmla="*/ 536835 h 3634591"/>
                <a:gd name="connsiteX3" fmla="*/ 3810827 w 3810827"/>
                <a:gd name="connsiteY3" fmla="*/ 1924156 h 3634591"/>
                <a:gd name="connsiteX4" fmla="*/ 3612844 w 3810827"/>
                <a:gd name="connsiteY4" fmla="*/ 2493111 h 3634591"/>
                <a:gd name="connsiteX5" fmla="*/ 3026664 w 3810827"/>
                <a:gd name="connsiteY5" fmla="*/ 3022891 h 3634591"/>
                <a:gd name="connsiteX6" fmla="*/ 2897783 w 3810827"/>
                <a:gd name="connsiteY6" fmla="*/ 3124233 h 3634591"/>
                <a:gd name="connsiteX7" fmla="*/ 1838765 w 3810827"/>
                <a:gd name="connsiteY7" fmla="*/ 3634591 h 3634591"/>
                <a:gd name="connsiteX8" fmla="*/ 443724 w 3810827"/>
                <a:gd name="connsiteY8" fmla="*/ 2805020 h 3634591"/>
                <a:gd name="connsiteX9" fmla="*/ 295053 w 3810827"/>
                <a:gd name="connsiteY9" fmla="*/ 2592792 h 3634591"/>
                <a:gd name="connsiteX10" fmla="*/ 0 w 3810827"/>
                <a:gd name="connsiteY10" fmla="*/ 1924156 h 3634591"/>
                <a:gd name="connsiteX11" fmla="*/ 178275 w 3810827"/>
                <a:gd name="connsiteY11" fmla="*/ 1204061 h 3634591"/>
                <a:gd name="connsiteX12" fmla="*/ 669921 w 3810827"/>
                <a:gd name="connsiteY12" fmla="*/ 585306 h 3634591"/>
                <a:gd name="connsiteX13" fmla="*/ 1380730 w 3810827"/>
                <a:gd name="connsiteY13" fmla="*/ 156203 h 3634591"/>
                <a:gd name="connsiteX14" fmla="*/ 2180840 w 3810827"/>
                <a:gd name="connsiteY14" fmla="*/ 0 h 3634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10827" h="3634591">
                  <a:moveTo>
                    <a:pt x="2180840" y="0"/>
                  </a:moveTo>
                  <a:cubicBezTo>
                    <a:pt x="2431406" y="0"/>
                    <a:pt x="2662018" y="48886"/>
                    <a:pt x="2866380" y="145165"/>
                  </a:cubicBezTo>
                  <a:cubicBezTo>
                    <a:pt x="3057903" y="235467"/>
                    <a:pt x="3226119" y="367269"/>
                    <a:pt x="3366366" y="536835"/>
                  </a:cubicBezTo>
                  <a:cubicBezTo>
                    <a:pt x="3652997" y="883519"/>
                    <a:pt x="3810827" y="1376199"/>
                    <a:pt x="3810827" y="1924156"/>
                  </a:cubicBezTo>
                  <a:cubicBezTo>
                    <a:pt x="3810827" y="2142775"/>
                    <a:pt x="3749739" y="2318234"/>
                    <a:pt x="3612844" y="2493111"/>
                  </a:cubicBezTo>
                  <a:cubicBezTo>
                    <a:pt x="3469652" y="2676041"/>
                    <a:pt x="3254495" y="2844528"/>
                    <a:pt x="3026664" y="3022891"/>
                  </a:cubicBezTo>
                  <a:cubicBezTo>
                    <a:pt x="2984630" y="3055759"/>
                    <a:pt x="2941206" y="3089789"/>
                    <a:pt x="2897783" y="3124233"/>
                  </a:cubicBezTo>
                  <a:cubicBezTo>
                    <a:pt x="2509094" y="3432490"/>
                    <a:pt x="2225408" y="3634591"/>
                    <a:pt x="1838765" y="3634591"/>
                  </a:cubicBezTo>
                  <a:cubicBezTo>
                    <a:pt x="1249640" y="3634591"/>
                    <a:pt x="832413" y="3386508"/>
                    <a:pt x="443724" y="2805020"/>
                  </a:cubicBezTo>
                  <a:cubicBezTo>
                    <a:pt x="392859" y="2728910"/>
                    <a:pt x="343138" y="2659690"/>
                    <a:pt x="295053" y="2592792"/>
                  </a:cubicBezTo>
                  <a:cubicBezTo>
                    <a:pt x="95761" y="2315411"/>
                    <a:pt x="0" y="2171160"/>
                    <a:pt x="0" y="1924156"/>
                  </a:cubicBezTo>
                  <a:cubicBezTo>
                    <a:pt x="0" y="1678896"/>
                    <a:pt x="60024" y="1436622"/>
                    <a:pt x="178275" y="1204061"/>
                  </a:cubicBezTo>
                  <a:cubicBezTo>
                    <a:pt x="293990" y="976561"/>
                    <a:pt x="459425" y="768319"/>
                    <a:pt x="669921" y="585306"/>
                  </a:cubicBezTo>
                  <a:cubicBezTo>
                    <a:pt x="876818" y="405365"/>
                    <a:pt x="1122558" y="256964"/>
                    <a:pt x="1380730" y="156203"/>
                  </a:cubicBezTo>
                  <a:cubicBezTo>
                    <a:pt x="1645852" y="52539"/>
                    <a:pt x="1915145" y="0"/>
                    <a:pt x="2180840" y="0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F356DA69-4637-40FE-A14B-5213BBB585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7179" y="834887"/>
              <a:ext cx="5308821" cy="5110259"/>
            </a:xfrm>
            <a:custGeom>
              <a:avLst/>
              <a:gdLst>
                <a:gd name="connsiteX0" fmla="*/ 2180840 w 3810827"/>
                <a:gd name="connsiteY0" fmla="*/ 0 h 3634591"/>
                <a:gd name="connsiteX1" fmla="*/ 2866380 w 3810827"/>
                <a:gd name="connsiteY1" fmla="*/ 145165 h 3634591"/>
                <a:gd name="connsiteX2" fmla="*/ 3366366 w 3810827"/>
                <a:gd name="connsiteY2" fmla="*/ 536835 h 3634591"/>
                <a:gd name="connsiteX3" fmla="*/ 3810827 w 3810827"/>
                <a:gd name="connsiteY3" fmla="*/ 1924156 h 3634591"/>
                <a:gd name="connsiteX4" fmla="*/ 3612844 w 3810827"/>
                <a:gd name="connsiteY4" fmla="*/ 2493111 h 3634591"/>
                <a:gd name="connsiteX5" fmla="*/ 3026664 w 3810827"/>
                <a:gd name="connsiteY5" fmla="*/ 3022891 h 3634591"/>
                <a:gd name="connsiteX6" fmla="*/ 2897783 w 3810827"/>
                <a:gd name="connsiteY6" fmla="*/ 3124233 h 3634591"/>
                <a:gd name="connsiteX7" fmla="*/ 1838765 w 3810827"/>
                <a:gd name="connsiteY7" fmla="*/ 3634591 h 3634591"/>
                <a:gd name="connsiteX8" fmla="*/ 443724 w 3810827"/>
                <a:gd name="connsiteY8" fmla="*/ 2805020 h 3634591"/>
                <a:gd name="connsiteX9" fmla="*/ 295053 w 3810827"/>
                <a:gd name="connsiteY9" fmla="*/ 2592792 h 3634591"/>
                <a:gd name="connsiteX10" fmla="*/ 0 w 3810827"/>
                <a:gd name="connsiteY10" fmla="*/ 1924156 h 3634591"/>
                <a:gd name="connsiteX11" fmla="*/ 178275 w 3810827"/>
                <a:gd name="connsiteY11" fmla="*/ 1204061 h 3634591"/>
                <a:gd name="connsiteX12" fmla="*/ 669921 w 3810827"/>
                <a:gd name="connsiteY12" fmla="*/ 585306 h 3634591"/>
                <a:gd name="connsiteX13" fmla="*/ 1380730 w 3810827"/>
                <a:gd name="connsiteY13" fmla="*/ 156203 h 3634591"/>
                <a:gd name="connsiteX14" fmla="*/ 2180840 w 3810827"/>
                <a:gd name="connsiteY14" fmla="*/ 0 h 3634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10827" h="3634591">
                  <a:moveTo>
                    <a:pt x="2180840" y="0"/>
                  </a:moveTo>
                  <a:cubicBezTo>
                    <a:pt x="2431406" y="0"/>
                    <a:pt x="2662018" y="48886"/>
                    <a:pt x="2866380" y="145165"/>
                  </a:cubicBezTo>
                  <a:cubicBezTo>
                    <a:pt x="3057903" y="235467"/>
                    <a:pt x="3226119" y="367269"/>
                    <a:pt x="3366366" y="536835"/>
                  </a:cubicBezTo>
                  <a:cubicBezTo>
                    <a:pt x="3652997" y="883519"/>
                    <a:pt x="3810827" y="1376199"/>
                    <a:pt x="3810827" y="1924156"/>
                  </a:cubicBezTo>
                  <a:cubicBezTo>
                    <a:pt x="3810827" y="2142775"/>
                    <a:pt x="3749739" y="2318234"/>
                    <a:pt x="3612844" y="2493111"/>
                  </a:cubicBezTo>
                  <a:cubicBezTo>
                    <a:pt x="3469652" y="2676041"/>
                    <a:pt x="3254495" y="2844528"/>
                    <a:pt x="3026664" y="3022891"/>
                  </a:cubicBezTo>
                  <a:cubicBezTo>
                    <a:pt x="2984630" y="3055759"/>
                    <a:pt x="2941206" y="3089789"/>
                    <a:pt x="2897783" y="3124233"/>
                  </a:cubicBezTo>
                  <a:cubicBezTo>
                    <a:pt x="2509094" y="3432490"/>
                    <a:pt x="2225408" y="3634591"/>
                    <a:pt x="1838765" y="3634591"/>
                  </a:cubicBezTo>
                  <a:cubicBezTo>
                    <a:pt x="1249640" y="3634591"/>
                    <a:pt x="832413" y="3386508"/>
                    <a:pt x="443724" y="2805020"/>
                  </a:cubicBezTo>
                  <a:cubicBezTo>
                    <a:pt x="392859" y="2728910"/>
                    <a:pt x="343138" y="2659690"/>
                    <a:pt x="295053" y="2592792"/>
                  </a:cubicBezTo>
                  <a:cubicBezTo>
                    <a:pt x="95761" y="2315411"/>
                    <a:pt x="0" y="2171160"/>
                    <a:pt x="0" y="1924156"/>
                  </a:cubicBezTo>
                  <a:cubicBezTo>
                    <a:pt x="0" y="1678896"/>
                    <a:pt x="60024" y="1436622"/>
                    <a:pt x="178275" y="1204061"/>
                  </a:cubicBezTo>
                  <a:cubicBezTo>
                    <a:pt x="293990" y="976561"/>
                    <a:pt x="459425" y="768319"/>
                    <a:pt x="669921" y="585306"/>
                  </a:cubicBezTo>
                  <a:cubicBezTo>
                    <a:pt x="876818" y="405365"/>
                    <a:pt x="1122558" y="256964"/>
                    <a:pt x="1380730" y="156203"/>
                  </a:cubicBezTo>
                  <a:cubicBezTo>
                    <a:pt x="1645852" y="52539"/>
                    <a:pt x="1915145" y="0"/>
                    <a:pt x="2180840" y="0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364D709A-6610-48B7-9F98-AFA02ECBA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73427" y="1106238"/>
              <a:ext cx="4675366" cy="4566116"/>
            </a:xfrm>
            <a:custGeom>
              <a:avLst/>
              <a:gdLst>
                <a:gd name="connsiteX0" fmla="*/ 2180840 w 3810827"/>
                <a:gd name="connsiteY0" fmla="*/ 0 h 3634591"/>
                <a:gd name="connsiteX1" fmla="*/ 2866380 w 3810827"/>
                <a:gd name="connsiteY1" fmla="*/ 145165 h 3634591"/>
                <a:gd name="connsiteX2" fmla="*/ 3366366 w 3810827"/>
                <a:gd name="connsiteY2" fmla="*/ 536835 h 3634591"/>
                <a:gd name="connsiteX3" fmla="*/ 3810827 w 3810827"/>
                <a:gd name="connsiteY3" fmla="*/ 1924156 h 3634591"/>
                <a:gd name="connsiteX4" fmla="*/ 3612844 w 3810827"/>
                <a:gd name="connsiteY4" fmla="*/ 2493111 h 3634591"/>
                <a:gd name="connsiteX5" fmla="*/ 3026664 w 3810827"/>
                <a:gd name="connsiteY5" fmla="*/ 3022891 h 3634591"/>
                <a:gd name="connsiteX6" fmla="*/ 2897783 w 3810827"/>
                <a:gd name="connsiteY6" fmla="*/ 3124233 h 3634591"/>
                <a:gd name="connsiteX7" fmla="*/ 1838765 w 3810827"/>
                <a:gd name="connsiteY7" fmla="*/ 3634591 h 3634591"/>
                <a:gd name="connsiteX8" fmla="*/ 443724 w 3810827"/>
                <a:gd name="connsiteY8" fmla="*/ 2805020 h 3634591"/>
                <a:gd name="connsiteX9" fmla="*/ 295053 w 3810827"/>
                <a:gd name="connsiteY9" fmla="*/ 2592792 h 3634591"/>
                <a:gd name="connsiteX10" fmla="*/ 0 w 3810827"/>
                <a:gd name="connsiteY10" fmla="*/ 1924156 h 3634591"/>
                <a:gd name="connsiteX11" fmla="*/ 178275 w 3810827"/>
                <a:gd name="connsiteY11" fmla="*/ 1204061 h 3634591"/>
                <a:gd name="connsiteX12" fmla="*/ 669921 w 3810827"/>
                <a:gd name="connsiteY12" fmla="*/ 585306 h 3634591"/>
                <a:gd name="connsiteX13" fmla="*/ 1380730 w 3810827"/>
                <a:gd name="connsiteY13" fmla="*/ 156203 h 3634591"/>
                <a:gd name="connsiteX14" fmla="*/ 2180840 w 3810827"/>
                <a:gd name="connsiteY14" fmla="*/ 0 h 3634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10827" h="3634591">
                  <a:moveTo>
                    <a:pt x="2180840" y="0"/>
                  </a:moveTo>
                  <a:cubicBezTo>
                    <a:pt x="2431406" y="0"/>
                    <a:pt x="2662018" y="48886"/>
                    <a:pt x="2866380" y="145165"/>
                  </a:cubicBezTo>
                  <a:cubicBezTo>
                    <a:pt x="3057903" y="235467"/>
                    <a:pt x="3226119" y="367269"/>
                    <a:pt x="3366366" y="536835"/>
                  </a:cubicBezTo>
                  <a:cubicBezTo>
                    <a:pt x="3652997" y="883519"/>
                    <a:pt x="3810827" y="1376199"/>
                    <a:pt x="3810827" y="1924156"/>
                  </a:cubicBezTo>
                  <a:cubicBezTo>
                    <a:pt x="3810827" y="2142775"/>
                    <a:pt x="3749739" y="2318234"/>
                    <a:pt x="3612844" y="2493111"/>
                  </a:cubicBezTo>
                  <a:cubicBezTo>
                    <a:pt x="3469652" y="2676041"/>
                    <a:pt x="3254495" y="2844528"/>
                    <a:pt x="3026664" y="3022891"/>
                  </a:cubicBezTo>
                  <a:cubicBezTo>
                    <a:pt x="2984630" y="3055759"/>
                    <a:pt x="2941206" y="3089789"/>
                    <a:pt x="2897783" y="3124233"/>
                  </a:cubicBezTo>
                  <a:cubicBezTo>
                    <a:pt x="2509094" y="3432490"/>
                    <a:pt x="2225408" y="3634591"/>
                    <a:pt x="1838765" y="3634591"/>
                  </a:cubicBezTo>
                  <a:cubicBezTo>
                    <a:pt x="1249640" y="3634591"/>
                    <a:pt x="832413" y="3386508"/>
                    <a:pt x="443724" y="2805020"/>
                  </a:cubicBezTo>
                  <a:cubicBezTo>
                    <a:pt x="392859" y="2728910"/>
                    <a:pt x="343138" y="2659690"/>
                    <a:pt x="295053" y="2592792"/>
                  </a:cubicBezTo>
                  <a:cubicBezTo>
                    <a:pt x="95761" y="2315411"/>
                    <a:pt x="0" y="2171160"/>
                    <a:pt x="0" y="1924156"/>
                  </a:cubicBezTo>
                  <a:cubicBezTo>
                    <a:pt x="0" y="1678896"/>
                    <a:pt x="60024" y="1436622"/>
                    <a:pt x="178275" y="1204061"/>
                  </a:cubicBezTo>
                  <a:cubicBezTo>
                    <a:pt x="293990" y="976561"/>
                    <a:pt x="459425" y="768319"/>
                    <a:pt x="669921" y="585306"/>
                  </a:cubicBezTo>
                  <a:cubicBezTo>
                    <a:pt x="876818" y="405365"/>
                    <a:pt x="1122558" y="256964"/>
                    <a:pt x="1380730" y="156203"/>
                  </a:cubicBezTo>
                  <a:cubicBezTo>
                    <a:pt x="1645852" y="52539"/>
                    <a:pt x="1915145" y="0"/>
                    <a:pt x="2180840" y="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959B1E9-43AD-DDE6-3197-C6919E6372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8212" y="1796995"/>
            <a:ext cx="4269851" cy="1132217"/>
          </a:xfrm>
        </p:spPr>
        <p:txBody>
          <a:bodyPr anchor="b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en-SG" sz="2400" b="0">
                <a:effectLst/>
                <a:latin typeface="Consolas" panose="020B0609020204030204" pitchFamily="49" charset="0"/>
              </a:rPr>
              <a:t>Time Series Decomposition</a:t>
            </a:r>
            <a:endParaRPr lang="en-SG" sz="240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EDDAAA0-2DFA-FDEB-7D66-321FC0294A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8985" y="406439"/>
            <a:ext cx="3675979" cy="1828800"/>
          </a:xfrm>
          <a:prstGeom prst="rect">
            <a:avLst/>
          </a:prstGeom>
        </p:spPr>
      </p:pic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36ED965E-ADC6-00C6-FD17-F3D2F8F906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98212" y="3088465"/>
            <a:ext cx="4269851" cy="1897003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Decomposition to see the seasons and trend for each stock price in the dataset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0AA0BF7-4052-4106-FD9F-DAF4E42608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702" y="2408499"/>
            <a:ext cx="3694546" cy="1828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81181BA-CD18-C34F-B4DE-B461D2FB79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0325" y="4410559"/>
            <a:ext cx="3713299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1637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AC14302F-E955-47D0-A56B-D1D1A6953B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3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F0DA1A54-9FBE-4DAE-B253-1715AA0292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3325" y="584217"/>
            <a:ext cx="5693134" cy="5480197"/>
            <a:chOff x="787179" y="834887"/>
            <a:chExt cx="5308821" cy="5110259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A36CE68-CB3C-4699-9422-3073853CB6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0546" y="978336"/>
              <a:ext cx="5009716" cy="4826116"/>
            </a:xfrm>
            <a:custGeom>
              <a:avLst/>
              <a:gdLst>
                <a:gd name="connsiteX0" fmla="*/ 2180840 w 3810827"/>
                <a:gd name="connsiteY0" fmla="*/ 0 h 3634591"/>
                <a:gd name="connsiteX1" fmla="*/ 2866380 w 3810827"/>
                <a:gd name="connsiteY1" fmla="*/ 145165 h 3634591"/>
                <a:gd name="connsiteX2" fmla="*/ 3366366 w 3810827"/>
                <a:gd name="connsiteY2" fmla="*/ 536835 h 3634591"/>
                <a:gd name="connsiteX3" fmla="*/ 3810827 w 3810827"/>
                <a:gd name="connsiteY3" fmla="*/ 1924156 h 3634591"/>
                <a:gd name="connsiteX4" fmla="*/ 3612844 w 3810827"/>
                <a:gd name="connsiteY4" fmla="*/ 2493111 h 3634591"/>
                <a:gd name="connsiteX5" fmla="*/ 3026664 w 3810827"/>
                <a:gd name="connsiteY5" fmla="*/ 3022891 h 3634591"/>
                <a:gd name="connsiteX6" fmla="*/ 2897783 w 3810827"/>
                <a:gd name="connsiteY6" fmla="*/ 3124233 h 3634591"/>
                <a:gd name="connsiteX7" fmla="*/ 1838765 w 3810827"/>
                <a:gd name="connsiteY7" fmla="*/ 3634591 h 3634591"/>
                <a:gd name="connsiteX8" fmla="*/ 443724 w 3810827"/>
                <a:gd name="connsiteY8" fmla="*/ 2805020 h 3634591"/>
                <a:gd name="connsiteX9" fmla="*/ 295053 w 3810827"/>
                <a:gd name="connsiteY9" fmla="*/ 2592792 h 3634591"/>
                <a:gd name="connsiteX10" fmla="*/ 0 w 3810827"/>
                <a:gd name="connsiteY10" fmla="*/ 1924156 h 3634591"/>
                <a:gd name="connsiteX11" fmla="*/ 178275 w 3810827"/>
                <a:gd name="connsiteY11" fmla="*/ 1204061 h 3634591"/>
                <a:gd name="connsiteX12" fmla="*/ 669921 w 3810827"/>
                <a:gd name="connsiteY12" fmla="*/ 585306 h 3634591"/>
                <a:gd name="connsiteX13" fmla="*/ 1380730 w 3810827"/>
                <a:gd name="connsiteY13" fmla="*/ 156203 h 3634591"/>
                <a:gd name="connsiteX14" fmla="*/ 2180840 w 3810827"/>
                <a:gd name="connsiteY14" fmla="*/ 0 h 3634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10827" h="3634591">
                  <a:moveTo>
                    <a:pt x="2180840" y="0"/>
                  </a:moveTo>
                  <a:cubicBezTo>
                    <a:pt x="2431406" y="0"/>
                    <a:pt x="2662018" y="48886"/>
                    <a:pt x="2866380" y="145165"/>
                  </a:cubicBezTo>
                  <a:cubicBezTo>
                    <a:pt x="3057903" y="235467"/>
                    <a:pt x="3226119" y="367269"/>
                    <a:pt x="3366366" y="536835"/>
                  </a:cubicBezTo>
                  <a:cubicBezTo>
                    <a:pt x="3652997" y="883519"/>
                    <a:pt x="3810827" y="1376199"/>
                    <a:pt x="3810827" y="1924156"/>
                  </a:cubicBezTo>
                  <a:cubicBezTo>
                    <a:pt x="3810827" y="2142775"/>
                    <a:pt x="3749739" y="2318234"/>
                    <a:pt x="3612844" y="2493111"/>
                  </a:cubicBezTo>
                  <a:cubicBezTo>
                    <a:pt x="3469652" y="2676041"/>
                    <a:pt x="3254495" y="2844528"/>
                    <a:pt x="3026664" y="3022891"/>
                  </a:cubicBezTo>
                  <a:cubicBezTo>
                    <a:pt x="2984630" y="3055759"/>
                    <a:pt x="2941206" y="3089789"/>
                    <a:pt x="2897783" y="3124233"/>
                  </a:cubicBezTo>
                  <a:cubicBezTo>
                    <a:pt x="2509094" y="3432490"/>
                    <a:pt x="2225408" y="3634591"/>
                    <a:pt x="1838765" y="3634591"/>
                  </a:cubicBezTo>
                  <a:cubicBezTo>
                    <a:pt x="1249640" y="3634591"/>
                    <a:pt x="832413" y="3386508"/>
                    <a:pt x="443724" y="2805020"/>
                  </a:cubicBezTo>
                  <a:cubicBezTo>
                    <a:pt x="392859" y="2728910"/>
                    <a:pt x="343138" y="2659690"/>
                    <a:pt x="295053" y="2592792"/>
                  </a:cubicBezTo>
                  <a:cubicBezTo>
                    <a:pt x="95761" y="2315411"/>
                    <a:pt x="0" y="2171160"/>
                    <a:pt x="0" y="1924156"/>
                  </a:cubicBezTo>
                  <a:cubicBezTo>
                    <a:pt x="0" y="1678896"/>
                    <a:pt x="60024" y="1436622"/>
                    <a:pt x="178275" y="1204061"/>
                  </a:cubicBezTo>
                  <a:cubicBezTo>
                    <a:pt x="293990" y="976561"/>
                    <a:pt x="459425" y="768319"/>
                    <a:pt x="669921" y="585306"/>
                  </a:cubicBezTo>
                  <a:cubicBezTo>
                    <a:pt x="876818" y="405365"/>
                    <a:pt x="1122558" y="256964"/>
                    <a:pt x="1380730" y="156203"/>
                  </a:cubicBezTo>
                  <a:cubicBezTo>
                    <a:pt x="1645852" y="52539"/>
                    <a:pt x="1915145" y="0"/>
                    <a:pt x="2180840" y="0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F356DA69-4637-40FE-A14B-5213BBB585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7179" y="834887"/>
              <a:ext cx="5308821" cy="5110259"/>
            </a:xfrm>
            <a:custGeom>
              <a:avLst/>
              <a:gdLst>
                <a:gd name="connsiteX0" fmla="*/ 2180840 w 3810827"/>
                <a:gd name="connsiteY0" fmla="*/ 0 h 3634591"/>
                <a:gd name="connsiteX1" fmla="*/ 2866380 w 3810827"/>
                <a:gd name="connsiteY1" fmla="*/ 145165 h 3634591"/>
                <a:gd name="connsiteX2" fmla="*/ 3366366 w 3810827"/>
                <a:gd name="connsiteY2" fmla="*/ 536835 h 3634591"/>
                <a:gd name="connsiteX3" fmla="*/ 3810827 w 3810827"/>
                <a:gd name="connsiteY3" fmla="*/ 1924156 h 3634591"/>
                <a:gd name="connsiteX4" fmla="*/ 3612844 w 3810827"/>
                <a:gd name="connsiteY4" fmla="*/ 2493111 h 3634591"/>
                <a:gd name="connsiteX5" fmla="*/ 3026664 w 3810827"/>
                <a:gd name="connsiteY5" fmla="*/ 3022891 h 3634591"/>
                <a:gd name="connsiteX6" fmla="*/ 2897783 w 3810827"/>
                <a:gd name="connsiteY6" fmla="*/ 3124233 h 3634591"/>
                <a:gd name="connsiteX7" fmla="*/ 1838765 w 3810827"/>
                <a:gd name="connsiteY7" fmla="*/ 3634591 h 3634591"/>
                <a:gd name="connsiteX8" fmla="*/ 443724 w 3810827"/>
                <a:gd name="connsiteY8" fmla="*/ 2805020 h 3634591"/>
                <a:gd name="connsiteX9" fmla="*/ 295053 w 3810827"/>
                <a:gd name="connsiteY9" fmla="*/ 2592792 h 3634591"/>
                <a:gd name="connsiteX10" fmla="*/ 0 w 3810827"/>
                <a:gd name="connsiteY10" fmla="*/ 1924156 h 3634591"/>
                <a:gd name="connsiteX11" fmla="*/ 178275 w 3810827"/>
                <a:gd name="connsiteY11" fmla="*/ 1204061 h 3634591"/>
                <a:gd name="connsiteX12" fmla="*/ 669921 w 3810827"/>
                <a:gd name="connsiteY12" fmla="*/ 585306 h 3634591"/>
                <a:gd name="connsiteX13" fmla="*/ 1380730 w 3810827"/>
                <a:gd name="connsiteY13" fmla="*/ 156203 h 3634591"/>
                <a:gd name="connsiteX14" fmla="*/ 2180840 w 3810827"/>
                <a:gd name="connsiteY14" fmla="*/ 0 h 3634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10827" h="3634591">
                  <a:moveTo>
                    <a:pt x="2180840" y="0"/>
                  </a:moveTo>
                  <a:cubicBezTo>
                    <a:pt x="2431406" y="0"/>
                    <a:pt x="2662018" y="48886"/>
                    <a:pt x="2866380" y="145165"/>
                  </a:cubicBezTo>
                  <a:cubicBezTo>
                    <a:pt x="3057903" y="235467"/>
                    <a:pt x="3226119" y="367269"/>
                    <a:pt x="3366366" y="536835"/>
                  </a:cubicBezTo>
                  <a:cubicBezTo>
                    <a:pt x="3652997" y="883519"/>
                    <a:pt x="3810827" y="1376199"/>
                    <a:pt x="3810827" y="1924156"/>
                  </a:cubicBezTo>
                  <a:cubicBezTo>
                    <a:pt x="3810827" y="2142775"/>
                    <a:pt x="3749739" y="2318234"/>
                    <a:pt x="3612844" y="2493111"/>
                  </a:cubicBezTo>
                  <a:cubicBezTo>
                    <a:pt x="3469652" y="2676041"/>
                    <a:pt x="3254495" y="2844528"/>
                    <a:pt x="3026664" y="3022891"/>
                  </a:cubicBezTo>
                  <a:cubicBezTo>
                    <a:pt x="2984630" y="3055759"/>
                    <a:pt x="2941206" y="3089789"/>
                    <a:pt x="2897783" y="3124233"/>
                  </a:cubicBezTo>
                  <a:cubicBezTo>
                    <a:pt x="2509094" y="3432490"/>
                    <a:pt x="2225408" y="3634591"/>
                    <a:pt x="1838765" y="3634591"/>
                  </a:cubicBezTo>
                  <a:cubicBezTo>
                    <a:pt x="1249640" y="3634591"/>
                    <a:pt x="832413" y="3386508"/>
                    <a:pt x="443724" y="2805020"/>
                  </a:cubicBezTo>
                  <a:cubicBezTo>
                    <a:pt x="392859" y="2728910"/>
                    <a:pt x="343138" y="2659690"/>
                    <a:pt x="295053" y="2592792"/>
                  </a:cubicBezTo>
                  <a:cubicBezTo>
                    <a:pt x="95761" y="2315411"/>
                    <a:pt x="0" y="2171160"/>
                    <a:pt x="0" y="1924156"/>
                  </a:cubicBezTo>
                  <a:cubicBezTo>
                    <a:pt x="0" y="1678896"/>
                    <a:pt x="60024" y="1436622"/>
                    <a:pt x="178275" y="1204061"/>
                  </a:cubicBezTo>
                  <a:cubicBezTo>
                    <a:pt x="293990" y="976561"/>
                    <a:pt x="459425" y="768319"/>
                    <a:pt x="669921" y="585306"/>
                  </a:cubicBezTo>
                  <a:cubicBezTo>
                    <a:pt x="876818" y="405365"/>
                    <a:pt x="1122558" y="256964"/>
                    <a:pt x="1380730" y="156203"/>
                  </a:cubicBezTo>
                  <a:cubicBezTo>
                    <a:pt x="1645852" y="52539"/>
                    <a:pt x="1915145" y="0"/>
                    <a:pt x="2180840" y="0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364D709A-6610-48B7-9F98-AFA02ECBA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73427" y="1106238"/>
              <a:ext cx="4675366" cy="4566116"/>
            </a:xfrm>
            <a:custGeom>
              <a:avLst/>
              <a:gdLst>
                <a:gd name="connsiteX0" fmla="*/ 2180840 w 3810827"/>
                <a:gd name="connsiteY0" fmla="*/ 0 h 3634591"/>
                <a:gd name="connsiteX1" fmla="*/ 2866380 w 3810827"/>
                <a:gd name="connsiteY1" fmla="*/ 145165 h 3634591"/>
                <a:gd name="connsiteX2" fmla="*/ 3366366 w 3810827"/>
                <a:gd name="connsiteY2" fmla="*/ 536835 h 3634591"/>
                <a:gd name="connsiteX3" fmla="*/ 3810827 w 3810827"/>
                <a:gd name="connsiteY3" fmla="*/ 1924156 h 3634591"/>
                <a:gd name="connsiteX4" fmla="*/ 3612844 w 3810827"/>
                <a:gd name="connsiteY4" fmla="*/ 2493111 h 3634591"/>
                <a:gd name="connsiteX5" fmla="*/ 3026664 w 3810827"/>
                <a:gd name="connsiteY5" fmla="*/ 3022891 h 3634591"/>
                <a:gd name="connsiteX6" fmla="*/ 2897783 w 3810827"/>
                <a:gd name="connsiteY6" fmla="*/ 3124233 h 3634591"/>
                <a:gd name="connsiteX7" fmla="*/ 1838765 w 3810827"/>
                <a:gd name="connsiteY7" fmla="*/ 3634591 h 3634591"/>
                <a:gd name="connsiteX8" fmla="*/ 443724 w 3810827"/>
                <a:gd name="connsiteY8" fmla="*/ 2805020 h 3634591"/>
                <a:gd name="connsiteX9" fmla="*/ 295053 w 3810827"/>
                <a:gd name="connsiteY9" fmla="*/ 2592792 h 3634591"/>
                <a:gd name="connsiteX10" fmla="*/ 0 w 3810827"/>
                <a:gd name="connsiteY10" fmla="*/ 1924156 h 3634591"/>
                <a:gd name="connsiteX11" fmla="*/ 178275 w 3810827"/>
                <a:gd name="connsiteY11" fmla="*/ 1204061 h 3634591"/>
                <a:gd name="connsiteX12" fmla="*/ 669921 w 3810827"/>
                <a:gd name="connsiteY12" fmla="*/ 585306 h 3634591"/>
                <a:gd name="connsiteX13" fmla="*/ 1380730 w 3810827"/>
                <a:gd name="connsiteY13" fmla="*/ 156203 h 3634591"/>
                <a:gd name="connsiteX14" fmla="*/ 2180840 w 3810827"/>
                <a:gd name="connsiteY14" fmla="*/ 0 h 3634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10827" h="3634591">
                  <a:moveTo>
                    <a:pt x="2180840" y="0"/>
                  </a:moveTo>
                  <a:cubicBezTo>
                    <a:pt x="2431406" y="0"/>
                    <a:pt x="2662018" y="48886"/>
                    <a:pt x="2866380" y="145165"/>
                  </a:cubicBezTo>
                  <a:cubicBezTo>
                    <a:pt x="3057903" y="235467"/>
                    <a:pt x="3226119" y="367269"/>
                    <a:pt x="3366366" y="536835"/>
                  </a:cubicBezTo>
                  <a:cubicBezTo>
                    <a:pt x="3652997" y="883519"/>
                    <a:pt x="3810827" y="1376199"/>
                    <a:pt x="3810827" y="1924156"/>
                  </a:cubicBezTo>
                  <a:cubicBezTo>
                    <a:pt x="3810827" y="2142775"/>
                    <a:pt x="3749739" y="2318234"/>
                    <a:pt x="3612844" y="2493111"/>
                  </a:cubicBezTo>
                  <a:cubicBezTo>
                    <a:pt x="3469652" y="2676041"/>
                    <a:pt x="3254495" y="2844528"/>
                    <a:pt x="3026664" y="3022891"/>
                  </a:cubicBezTo>
                  <a:cubicBezTo>
                    <a:pt x="2984630" y="3055759"/>
                    <a:pt x="2941206" y="3089789"/>
                    <a:pt x="2897783" y="3124233"/>
                  </a:cubicBezTo>
                  <a:cubicBezTo>
                    <a:pt x="2509094" y="3432490"/>
                    <a:pt x="2225408" y="3634591"/>
                    <a:pt x="1838765" y="3634591"/>
                  </a:cubicBezTo>
                  <a:cubicBezTo>
                    <a:pt x="1249640" y="3634591"/>
                    <a:pt x="832413" y="3386508"/>
                    <a:pt x="443724" y="2805020"/>
                  </a:cubicBezTo>
                  <a:cubicBezTo>
                    <a:pt x="392859" y="2728910"/>
                    <a:pt x="343138" y="2659690"/>
                    <a:pt x="295053" y="2592792"/>
                  </a:cubicBezTo>
                  <a:cubicBezTo>
                    <a:pt x="95761" y="2315411"/>
                    <a:pt x="0" y="2171160"/>
                    <a:pt x="0" y="1924156"/>
                  </a:cubicBezTo>
                  <a:cubicBezTo>
                    <a:pt x="0" y="1678896"/>
                    <a:pt x="60024" y="1436622"/>
                    <a:pt x="178275" y="1204061"/>
                  </a:cubicBezTo>
                  <a:cubicBezTo>
                    <a:pt x="293990" y="976561"/>
                    <a:pt x="459425" y="768319"/>
                    <a:pt x="669921" y="585306"/>
                  </a:cubicBezTo>
                  <a:cubicBezTo>
                    <a:pt x="876818" y="405365"/>
                    <a:pt x="1122558" y="256964"/>
                    <a:pt x="1380730" y="156203"/>
                  </a:cubicBezTo>
                  <a:cubicBezTo>
                    <a:pt x="1645852" y="52539"/>
                    <a:pt x="1915145" y="0"/>
                    <a:pt x="2180840" y="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3933140-48C2-9F66-CDBD-1425F2780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8212" y="1796995"/>
            <a:ext cx="4269851" cy="1132217"/>
          </a:xfrm>
        </p:spPr>
        <p:txBody>
          <a:bodyPr anchor="b">
            <a:normAutofit/>
          </a:bodyPr>
          <a:lstStyle/>
          <a:p>
            <a:pPr algn="ctr"/>
            <a:r>
              <a:rPr lang="en-US" sz="2800"/>
              <a:t>Stationary Test</a:t>
            </a:r>
            <a:endParaRPr lang="en-SG" sz="280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E6C9AE1-DE57-81CC-FC22-53C0D20870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5277" y="406439"/>
            <a:ext cx="2803395" cy="1828800"/>
          </a:xfrm>
          <a:prstGeom prst="rect">
            <a:avLst/>
          </a:prstGeom>
        </p:spPr>
      </p:pic>
      <p:sp>
        <p:nvSpPr>
          <p:cNvPr id="39" name="Content Placeholder 12">
            <a:extLst>
              <a:ext uri="{FF2B5EF4-FFF2-40B4-BE49-F238E27FC236}">
                <a16:creationId xmlns:a16="http://schemas.microsoft.com/office/drawing/2014/main" id="{7CC522D4-B5DF-8EEF-AD62-84154AAE48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98212" y="3088465"/>
            <a:ext cx="4269851" cy="1897003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All 3 stock prices are non-stationary, by ADF Test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648A0D-8F75-E676-B810-DAC6CE4023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2840" y="2408499"/>
            <a:ext cx="2868270" cy="182880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387E918-D3D9-9CD6-616D-02CABDAF79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9810" y="4410559"/>
            <a:ext cx="301433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0581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AC14302F-E955-47D0-A56B-D1D1A6953B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3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0DA1A54-9FBE-4DAE-B253-1715AA0292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3325" y="584217"/>
            <a:ext cx="5693134" cy="5480197"/>
            <a:chOff x="787179" y="834887"/>
            <a:chExt cx="5308821" cy="5110259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A36CE68-CB3C-4699-9422-3073853CB6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0546" y="978336"/>
              <a:ext cx="5009716" cy="4826116"/>
            </a:xfrm>
            <a:custGeom>
              <a:avLst/>
              <a:gdLst>
                <a:gd name="connsiteX0" fmla="*/ 2180840 w 3810827"/>
                <a:gd name="connsiteY0" fmla="*/ 0 h 3634591"/>
                <a:gd name="connsiteX1" fmla="*/ 2866380 w 3810827"/>
                <a:gd name="connsiteY1" fmla="*/ 145165 h 3634591"/>
                <a:gd name="connsiteX2" fmla="*/ 3366366 w 3810827"/>
                <a:gd name="connsiteY2" fmla="*/ 536835 h 3634591"/>
                <a:gd name="connsiteX3" fmla="*/ 3810827 w 3810827"/>
                <a:gd name="connsiteY3" fmla="*/ 1924156 h 3634591"/>
                <a:gd name="connsiteX4" fmla="*/ 3612844 w 3810827"/>
                <a:gd name="connsiteY4" fmla="*/ 2493111 h 3634591"/>
                <a:gd name="connsiteX5" fmla="*/ 3026664 w 3810827"/>
                <a:gd name="connsiteY5" fmla="*/ 3022891 h 3634591"/>
                <a:gd name="connsiteX6" fmla="*/ 2897783 w 3810827"/>
                <a:gd name="connsiteY6" fmla="*/ 3124233 h 3634591"/>
                <a:gd name="connsiteX7" fmla="*/ 1838765 w 3810827"/>
                <a:gd name="connsiteY7" fmla="*/ 3634591 h 3634591"/>
                <a:gd name="connsiteX8" fmla="*/ 443724 w 3810827"/>
                <a:gd name="connsiteY8" fmla="*/ 2805020 h 3634591"/>
                <a:gd name="connsiteX9" fmla="*/ 295053 w 3810827"/>
                <a:gd name="connsiteY9" fmla="*/ 2592792 h 3634591"/>
                <a:gd name="connsiteX10" fmla="*/ 0 w 3810827"/>
                <a:gd name="connsiteY10" fmla="*/ 1924156 h 3634591"/>
                <a:gd name="connsiteX11" fmla="*/ 178275 w 3810827"/>
                <a:gd name="connsiteY11" fmla="*/ 1204061 h 3634591"/>
                <a:gd name="connsiteX12" fmla="*/ 669921 w 3810827"/>
                <a:gd name="connsiteY12" fmla="*/ 585306 h 3634591"/>
                <a:gd name="connsiteX13" fmla="*/ 1380730 w 3810827"/>
                <a:gd name="connsiteY13" fmla="*/ 156203 h 3634591"/>
                <a:gd name="connsiteX14" fmla="*/ 2180840 w 3810827"/>
                <a:gd name="connsiteY14" fmla="*/ 0 h 3634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10827" h="3634591">
                  <a:moveTo>
                    <a:pt x="2180840" y="0"/>
                  </a:moveTo>
                  <a:cubicBezTo>
                    <a:pt x="2431406" y="0"/>
                    <a:pt x="2662018" y="48886"/>
                    <a:pt x="2866380" y="145165"/>
                  </a:cubicBezTo>
                  <a:cubicBezTo>
                    <a:pt x="3057903" y="235467"/>
                    <a:pt x="3226119" y="367269"/>
                    <a:pt x="3366366" y="536835"/>
                  </a:cubicBezTo>
                  <a:cubicBezTo>
                    <a:pt x="3652997" y="883519"/>
                    <a:pt x="3810827" y="1376199"/>
                    <a:pt x="3810827" y="1924156"/>
                  </a:cubicBezTo>
                  <a:cubicBezTo>
                    <a:pt x="3810827" y="2142775"/>
                    <a:pt x="3749739" y="2318234"/>
                    <a:pt x="3612844" y="2493111"/>
                  </a:cubicBezTo>
                  <a:cubicBezTo>
                    <a:pt x="3469652" y="2676041"/>
                    <a:pt x="3254495" y="2844528"/>
                    <a:pt x="3026664" y="3022891"/>
                  </a:cubicBezTo>
                  <a:cubicBezTo>
                    <a:pt x="2984630" y="3055759"/>
                    <a:pt x="2941206" y="3089789"/>
                    <a:pt x="2897783" y="3124233"/>
                  </a:cubicBezTo>
                  <a:cubicBezTo>
                    <a:pt x="2509094" y="3432490"/>
                    <a:pt x="2225408" y="3634591"/>
                    <a:pt x="1838765" y="3634591"/>
                  </a:cubicBezTo>
                  <a:cubicBezTo>
                    <a:pt x="1249640" y="3634591"/>
                    <a:pt x="832413" y="3386508"/>
                    <a:pt x="443724" y="2805020"/>
                  </a:cubicBezTo>
                  <a:cubicBezTo>
                    <a:pt x="392859" y="2728910"/>
                    <a:pt x="343138" y="2659690"/>
                    <a:pt x="295053" y="2592792"/>
                  </a:cubicBezTo>
                  <a:cubicBezTo>
                    <a:pt x="95761" y="2315411"/>
                    <a:pt x="0" y="2171160"/>
                    <a:pt x="0" y="1924156"/>
                  </a:cubicBezTo>
                  <a:cubicBezTo>
                    <a:pt x="0" y="1678896"/>
                    <a:pt x="60024" y="1436622"/>
                    <a:pt x="178275" y="1204061"/>
                  </a:cubicBezTo>
                  <a:cubicBezTo>
                    <a:pt x="293990" y="976561"/>
                    <a:pt x="459425" y="768319"/>
                    <a:pt x="669921" y="585306"/>
                  </a:cubicBezTo>
                  <a:cubicBezTo>
                    <a:pt x="876818" y="405365"/>
                    <a:pt x="1122558" y="256964"/>
                    <a:pt x="1380730" y="156203"/>
                  </a:cubicBezTo>
                  <a:cubicBezTo>
                    <a:pt x="1645852" y="52539"/>
                    <a:pt x="1915145" y="0"/>
                    <a:pt x="2180840" y="0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F356DA69-4637-40FE-A14B-5213BBB585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7179" y="834887"/>
              <a:ext cx="5308821" cy="5110259"/>
            </a:xfrm>
            <a:custGeom>
              <a:avLst/>
              <a:gdLst>
                <a:gd name="connsiteX0" fmla="*/ 2180840 w 3810827"/>
                <a:gd name="connsiteY0" fmla="*/ 0 h 3634591"/>
                <a:gd name="connsiteX1" fmla="*/ 2866380 w 3810827"/>
                <a:gd name="connsiteY1" fmla="*/ 145165 h 3634591"/>
                <a:gd name="connsiteX2" fmla="*/ 3366366 w 3810827"/>
                <a:gd name="connsiteY2" fmla="*/ 536835 h 3634591"/>
                <a:gd name="connsiteX3" fmla="*/ 3810827 w 3810827"/>
                <a:gd name="connsiteY3" fmla="*/ 1924156 h 3634591"/>
                <a:gd name="connsiteX4" fmla="*/ 3612844 w 3810827"/>
                <a:gd name="connsiteY4" fmla="*/ 2493111 h 3634591"/>
                <a:gd name="connsiteX5" fmla="*/ 3026664 w 3810827"/>
                <a:gd name="connsiteY5" fmla="*/ 3022891 h 3634591"/>
                <a:gd name="connsiteX6" fmla="*/ 2897783 w 3810827"/>
                <a:gd name="connsiteY6" fmla="*/ 3124233 h 3634591"/>
                <a:gd name="connsiteX7" fmla="*/ 1838765 w 3810827"/>
                <a:gd name="connsiteY7" fmla="*/ 3634591 h 3634591"/>
                <a:gd name="connsiteX8" fmla="*/ 443724 w 3810827"/>
                <a:gd name="connsiteY8" fmla="*/ 2805020 h 3634591"/>
                <a:gd name="connsiteX9" fmla="*/ 295053 w 3810827"/>
                <a:gd name="connsiteY9" fmla="*/ 2592792 h 3634591"/>
                <a:gd name="connsiteX10" fmla="*/ 0 w 3810827"/>
                <a:gd name="connsiteY10" fmla="*/ 1924156 h 3634591"/>
                <a:gd name="connsiteX11" fmla="*/ 178275 w 3810827"/>
                <a:gd name="connsiteY11" fmla="*/ 1204061 h 3634591"/>
                <a:gd name="connsiteX12" fmla="*/ 669921 w 3810827"/>
                <a:gd name="connsiteY12" fmla="*/ 585306 h 3634591"/>
                <a:gd name="connsiteX13" fmla="*/ 1380730 w 3810827"/>
                <a:gd name="connsiteY13" fmla="*/ 156203 h 3634591"/>
                <a:gd name="connsiteX14" fmla="*/ 2180840 w 3810827"/>
                <a:gd name="connsiteY14" fmla="*/ 0 h 3634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10827" h="3634591">
                  <a:moveTo>
                    <a:pt x="2180840" y="0"/>
                  </a:moveTo>
                  <a:cubicBezTo>
                    <a:pt x="2431406" y="0"/>
                    <a:pt x="2662018" y="48886"/>
                    <a:pt x="2866380" y="145165"/>
                  </a:cubicBezTo>
                  <a:cubicBezTo>
                    <a:pt x="3057903" y="235467"/>
                    <a:pt x="3226119" y="367269"/>
                    <a:pt x="3366366" y="536835"/>
                  </a:cubicBezTo>
                  <a:cubicBezTo>
                    <a:pt x="3652997" y="883519"/>
                    <a:pt x="3810827" y="1376199"/>
                    <a:pt x="3810827" y="1924156"/>
                  </a:cubicBezTo>
                  <a:cubicBezTo>
                    <a:pt x="3810827" y="2142775"/>
                    <a:pt x="3749739" y="2318234"/>
                    <a:pt x="3612844" y="2493111"/>
                  </a:cubicBezTo>
                  <a:cubicBezTo>
                    <a:pt x="3469652" y="2676041"/>
                    <a:pt x="3254495" y="2844528"/>
                    <a:pt x="3026664" y="3022891"/>
                  </a:cubicBezTo>
                  <a:cubicBezTo>
                    <a:pt x="2984630" y="3055759"/>
                    <a:pt x="2941206" y="3089789"/>
                    <a:pt x="2897783" y="3124233"/>
                  </a:cubicBezTo>
                  <a:cubicBezTo>
                    <a:pt x="2509094" y="3432490"/>
                    <a:pt x="2225408" y="3634591"/>
                    <a:pt x="1838765" y="3634591"/>
                  </a:cubicBezTo>
                  <a:cubicBezTo>
                    <a:pt x="1249640" y="3634591"/>
                    <a:pt x="832413" y="3386508"/>
                    <a:pt x="443724" y="2805020"/>
                  </a:cubicBezTo>
                  <a:cubicBezTo>
                    <a:pt x="392859" y="2728910"/>
                    <a:pt x="343138" y="2659690"/>
                    <a:pt x="295053" y="2592792"/>
                  </a:cubicBezTo>
                  <a:cubicBezTo>
                    <a:pt x="95761" y="2315411"/>
                    <a:pt x="0" y="2171160"/>
                    <a:pt x="0" y="1924156"/>
                  </a:cubicBezTo>
                  <a:cubicBezTo>
                    <a:pt x="0" y="1678896"/>
                    <a:pt x="60024" y="1436622"/>
                    <a:pt x="178275" y="1204061"/>
                  </a:cubicBezTo>
                  <a:cubicBezTo>
                    <a:pt x="293990" y="976561"/>
                    <a:pt x="459425" y="768319"/>
                    <a:pt x="669921" y="585306"/>
                  </a:cubicBezTo>
                  <a:cubicBezTo>
                    <a:pt x="876818" y="405365"/>
                    <a:pt x="1122558" y="256964"/>
                    <a:pt x="1380730" y="156203"/>
                  </a:cubicBezTo>
                  <a:cubicBezTo>
                    <a:pt x="1645852" y="52539"/>
                    <a:pt x="1915145" y="0"/>
                    <a:pt x="2180840" y="0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364D709A-6610-48B7-9F98-AFA02ECBA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73427" y="1106238"/>
              <a:ext cx="4675366" cy="4566116"/>
            </a:xfrm>
            <a:custGeom>
              <a:avLst/>
              <a:gdLst>
                <a:gd name="connsiteX0" fmla="*/ 2180840 w 3810827"/>
                <a:gd name="connsiteY0" fmla="*/ 0 h 3634591"/>
                <a:gd name="connsiteX1" fmla="*/ 2866380 w 3810827"/>
                <a:gd name="connsiteY1" fmla="*/ 145165 h 3634591"/>
                <a:gd name="connsiteX2" fmla="*/ 3366366 w 3810827"/>
                <a:gd name="connsiteY2" fmla="*/ 536835 h 3634591"/>
                <a:gd name="connsiteX3" fmla="*/ 3810827 w 3810827"/>
                <a:gd name="connsiteY3" fmla="*/ 1924156 h 3634591"/>
                <a:gd name="connsiteX4" fmla="*/ 3612844 w 3810827"/>
                <a:gd name="connsiteY4" fmla="*/ 2493111 h 3634591"/>
                <a:gd name="connsiteX5" fmla="*/ 3026664 w 3810827"/>
                <a:gd name="connsiteY5" fmla="*/ 3022891 h 3634591"/>
                <a:gd name="connsiteX6" fmla="*/ 2897783 w 3810827"/>
                <a:gd name="connsiteY6" fmla="*/ 3124233 h 3634591"/>
                <a:gd name="connsiteX7" fmla="*/ 1838765 w 3810827"/>
                <a:gd name="connsiteY7" fmla="*/ 3634591 h 3634591"/>
                <a:gd name="connsiteX8" fmla="*/ 443724 w 3810827"/>
                <a:gd name="connsiteY8" fmla="*/ 2805020 h 3634591"/>
                <a:gd name="connsiteX9" fmla="*/ 295053 w 3810827"/>
                <a:gd name="connsiteY9" fmla="*/ 2592792 h 3634591"/>
                <a:gd name="connsiteX10" fmla="*/ 0 w 3810827"/>
                <a:gd name="connsiteY10" fmla="*/ 1924156 h 3634591"/>
                <a:gd name="connsiteX11" fmla="*/ 178275 w 3810827"/>
                <a:gd name="connsiteY11" fmla="*/ 1204061 h 3634591"/>
                <a:gd name="connsiteX12" fmla="*/ 669921 w 3810827"/>
                <a:gd name="connsiteY12" fmla="*/ 585306 h 3634591"/>
                <a:gd name="connsiteX13" fmla="*/ 1380730 w 3810827"/>
                <a:gd name="connsiteY13" fmla="*/ 156203 h 3634591"/>
                <a:gd name="connsiteX14" fmla="*/ 2180840 w 3810827"/>
                <a:gd name="connsiteY14" fmla="*/ 0 h 3634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10827" h="3634591">
                  <a:moveTo>
                    <a:pt x="2180840" y="0"/>
                  </a:moveTo>
                  <a:cubicBezTo>
                    <a:pt x="2431406" y="0"/>
                    <a:pt x="2662018" y="48886"/>
                    <a:pt x="2866380" y="145165"/>
                  </a:cubicBezTo>
                  <a:cubicBezTo>
                    <a:pt x="3057903" y="235467"/>
                    <a:pt x="3226119" y="367269"/>
                    <a:pt x="3366366" y="536835"/>
                  </a:cubicBezTo>
                  <a:cubicBezTo>
                    <a:pt x="3652997" y="883519"/>
                    <a:pt x="3810827" y="1376199"/>
                    <a:pt x="3810827" y="1924156"/>
                  </a:cubicBezTo>
                  <a:cubicBezTo>
                    <a:pt x="3810827" y="2142775"/>
                    <a:pt x="3749739" y="2318234"/>
                    <a:pt x="3612844" y="2493111"/>
                  </a:cubicBezTo>
                  <a:cubicBezTo>
                    <a:pt x="3469652" y="2676041"/>
                    <a:pt x="3254495" y="2844528"/>
                    <a:pt x="3026664" y="3022891"/>
                  </a:cubicBezTo>
                  <a:cubicBezTo>
                    <a:pt x="2984630" y="3055759"/>
                    <a:pt x="2941206" y="3089789"/>
                    <a:pt x="2897783" y="3124233"/>
                  </a:cubicBezTo>
                  <a:cubicBezTo>
                    <a:pt x="2509094" y="3432490"/>
                    <a:pt x="2225408" y="3634591"/>
                    <a:pt x="1838765" y="3634591"/>
                  </a:cubicBezTo>
                  <a:cubicBezTo>
                    <a:pt x="1249640" y="3634591"/>
                    <a:pt x="832413" y="3386508"/>
                    <a:pt x="443724" y="2805020"/>
                  </a:cubicBezTo>
                  <a:cubicBezTo>
                    <a:pt x="392859" y="2728910"/>
                    <a:pt x="343138" y="2659690"/>
                    <a:pt x="295053" y="2592792"/>
                  </a:cubicBezTo>
                  <a:cubicBezTo>
                    <a:pt x="95761" y="2315411"/>
                    <a:pt x="0" y="2171160"/>
                    <a:pt x="0" y="1924156"/>
                  </a:cubicBezTo>
                  <a:cubicBezTo>
                    <a:pt x="0" y="1678896"/>
                    <a:pt x="60024" y="1436622"/>
                    <a:pt x="178275" y="1204061"/>
                  </a:cubicBezTo>
                  <a:cubicBezTo>
                    <a:pt x="293990" y="976561"/>
                    <a:pt x="459425" y="768319"/>
                    <a:pt x="669921" y="585306"/>
                  </a:cubicBezTo>
                  <a:cubicBezTo>
                    <a:pt x="876818" y="405365"/>
                    <a:pt x="1122558" y="256964"/>
                    <a:pt x="1380730" y="156203"/>
                  </a:cubicBezTo>
                  <a:cubicBezTo>
                    <a:pt x="1645852" y="52539"/>
                    <a:pt x="1915145" y="0"/>
                    <a:pt x="2180840" y="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B0124BE-B70C-E1A9-1570-E1F474880C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8212" y="1796995"/>
            <a:ext cx="4269851" cy="1132217"/>
          </a:xfrm>
        </p:spPr>
        <p:txBody>
          <a:bodyPr anchor="b">
            <a:normAutofit/>
          </a:bodyPr>
          <a:lstStyle/>
          <a:p>
            <a:pPr algn="ctr"/>
            <a:r>
              <a:rPr lang="en-US" sz="2800"/>
              <a:t>Differencing</a:t>
            </a:r>
            <a:endParaRPr lang="en-SG" sz="280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C7CB959-0B47-24E3-52A7-D31A092041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5275" y="620466"/>
            <a:ext cx="4343400" cy="1400745"/>
          </a:xfrm>
          <a:prstGeom prst="rect">
            <a:avLst/>
          </a:prstGeom>
        </p:spPr>
      </p:pic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97220A3C-8495-EC56-C4EA-AB0F58B279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98212" y="3088465"/>
            <a:ext cx="4269851" cy="1897003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We difference the stock price time series to make them stationary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63E378A-32E1-8A51-F67F-F0C2AB9DEC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5275" y="2627955"/>
            <a:ext cx="4343400" cy="13898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8DEFDA8-6F42-C6CF-00A7-6B3B689373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5275" y="4630015"/>
            <a:ext cx="4343400" cy="1389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513761"/>
      </p:ext>
    </p:extLst>
  </p:cSld>
  <p:clrMapOvr>
    <a:masterClrMapping/>
  </p:clrMapOvr>
</p:sld>
</file>

<file path=ppt/theme/theme1.xml><?xml version="1.0" encoding="utf-8"?>
<a:theme xmlns:a="http://schemas.openxmlformats.org/drawingml/2006/main" name="SketchLinesVTI">
  <a:themeElements>
    <a:clrScheme name="AnalogousFromLightSeed_2SEEDS">
      <a:dk1>
        <a:srgbClr val="000000"/>
      </a:dk1>
      <a:lt1>
        <a:srgbClr val="FFFFFF"/>
      </a:lt1>
      <a:dk2>
        <a:srgbClr val="292441"/>
      </a:dk2>
      <a:lt2>
        <a:srgbClr val="E7E8E2"/>
      </a:lt2>
      <a:accent1>
        <a:srgbClr val="7767D1"/>
      </a:accent1>
      <a:accent2>
        <a:srgbClr val="839AD9"/>
      </a:accent2>
      <a:accent3>
        <a:srgbClr val="B483D9"/>
      </a:accent3>
      <a:accent4>
        <a:srgbClr val="C2A05E"/>
      </a:accent4>
      <a:accent5>
        <a:srgbClr val="A3A965"/>
      </a:accent5>
      <a:accent6>
        <a:srgbClr val="84B057"/>
      </a:accent6>
      <a:hlink>
        <a:srgbClr val="7F8752"/>
      </a:hlink>
      <a:folHlink>
        <a:srgbClr val="7F7F7F"/>
      </a:folHlink>
    </a:clrScheme>
    <a:fontScheme name="Custom 7">
      <a:majorFont>
        <a:latin typeface="Meiryo"/>
        <a:ea typeface=""/>
        <a:cs typeface=""/>
      </a:majorFont>
      <a:minorFont>
        <a:latin typeface="Meiryo"/>
        <a:ea typeface=""/>
        <a:cs typeface=""/>
      </a:minorFont>
    </a:fontScheme>
    <a:fmtScheme name="Feathered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>
              <a:tint val="50000"/>
              <a:shade val="83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25400" dir="5400000" algn="ctr" rotWithShape="0">
              <a:srgbClr val="000000">
                <a:alpha val="2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LinesVTI" id="{8C0B0F05-C8D0-4078-9615-83E590287484}" vid="{43A7BC57-C1E3-4EE6-BDBC-5422DD574AF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</TotalTime>
  <Words>298</Words>
  <Application>Microsoft Office PowerPoint</Application>
  <PresentationFormat>Widescreen</PresentationFormat>
  <Paragraphs>47</Paragraphs>
  <Slides>19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Meiryo</vt:lpstr>
      <vt:lpstr>Consolas</vt:lpstr>
      <vt:lpstr>Corbel</vt:lpstr>
      <vt:lpstr>SketchLinesVTI</vt:lpstr>
      <vt:lpstr>CA2 Part A AIML</vt:lpstr>
      <vt:lpstr>Overview of workflow</vt:lpstr>
      <vt:lpstr>Importing the dataset</vt:lpstr>
      <vt:lpstr>Data Preprocessing</vt:lpstr>
      <vt:lpstr>Handling missing dates  </vt:lpstr>
      <vt:lpstr>Univariate Analysis</vt:lpstr>
      <vt:lpstr>Time Series Decomposition</vt:lpstr>
      <vt:lpstr>Stationary Test</vt:lpstr>
      <vt:lpstr>Differencing</vt:lpstr>
      <vt:lpstr>Autocorrelation Analysis</vt:lpstr>
      <vt:lpstr>Model Selection</vt:lpstr>
      <vt:lpstr>SARIMAX</vt:lpstr>
      <vt:lpstr>SARIMAX Model Forecasting</vt:lpstr>
      <vt:lpstr>Holt-Winters Exponential Smoothing Model</vt:lpstr>
      <vt:lpstr>Holt-Winters Exponential Smoothing Forecasting</vt:lpstr>
      <vt:lpstr>Final Model - Apple Stock</vt:lpstr>
      <vt:lpstr>Final Model – Amazon Stock</vt:lpstr>
      <vt:lpstr>Final Model – DBS Stock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CA2 Part A AIML</dc:title>
  <dc:creator>LIM SONG HAN</dc:creator>
  <cp:lastModifiedBy>LIM SONG HAN</cp:lastModifiedBy>
  <cp:revision>1</cp:revision>
  <dcterms:created xsi:type="dcterms:W3CDTF">2024-02-12T10:07:35Z</dcterms:created>
  <dcterms:modified xsi:type="dcterms:W3CDTF">2024-02-12T10:53:26Z</dcterms:modified>
</cp:coreProperties>
</file>